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8" r:id="rId2"/>
    <p:sldMasterId id="2147483698" r:id="rId3"/>
    <p:sldMasterId id="2147483674" r:id="rId4"/>
  </p:sldMasterIdLst>
  <p:notesMasterIdLst>
    <p:notesMasterId r:id="rId12"/>
  </p:notesMasterIdLst>
  <p:handoutMasterIdLst>
    <p:handoutMasterId r:id="rId13"/>
  </p:handoutMasterIdLst>
  <p:sldIdLst>
    <p:sldId id="272" r:id="rId5"/>
    <p:sldId id="258" r:id="rId6"/>
    <p:sldId id="267" r:id="rId7"/>
    <p:sldId id="268" r:id="rId8"/>
    <p:sldId id="265" r:id="rId9"/>
    <p:sldId id="269" r:id="rId10"/>
    <p:sldId id="270" r:id="rId1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4C9EC"/>
    <a:srgbClr val="42898A"/>
    <a:srgbClr val="153462"/>
    <a:srgbClr val="DEE6E9"/>
    <a:srgbClr val="0D5985"/>
    <a:srgbClr val="0E5886"/>
    <a:srgbClr val="87B7D6"/>
    <a:srgbClr val="7CC7EF"/>
    <a:srgbClr val="1059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BAE473-5CBC-4453-818D-2748BE5542CE}" v="7" dt="2025-05-08T20:50:43.37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José Martinez Parente Dominguez" userId="873b9920-0175-4898-9105-f2fad469204b" providerId="ADAL" clId="{F8458065-D632-4721-B986-AF12EEEE906D}"/>
    <pc:docChg chg="custSel addSld delSld modSld">
      <pc:chgData name="Maria José Martinez Parente Dominguez" userId="873b9920-0175-4898-9105-f2fad469204b" providerId="ADAL" clId="{F8458065-D632-4721-B986-AF12EEEE906D}" dt="2025-02-07T15:59:56.461" v="492" actId="1076"/>
      <pc:docMkLst>
        <pc:docMk/>
      </pc:docMkLst>
      <pc:sldChg chg="modSp mod">
        <pc:chgData name="Maria José Martinez Parente Dominguez" userId="873b9920-0175-4898-9105-f2fad469204b" providerId="ADAL" clId="{F8458065-D632-4721-B986-AF12EEEE906D}" dt="2025-02-07T15:57:42.405" v="479" actId="20577"/>
        <pc:sldMkLst>
          <pc:docMk/>
          <pc:sldMk cId="4146630862" sldId="258"/>
        </pc:sldMkLst>
      </pc:sldChg>
      <pc:sldChg chg="modSp mod">
        <pc:chgData name="Maria José Martinez Parente Dominguez" userId="873b9920-0175-4898-9105-f2fad469204b" providerId="ADAL" clId="{F8458065-D632-4721-B986-AF12EEEE906D}" dt="2025-01-30T15:42:41.095" v="29" actId="20577"/>
        <pc:sldMkLst>
          <pc:docMk/>
          <pc:sldMk cId="2580049755" sldId="274"/>
        </pc:sldMkLst>
      </pc:sldChg>
      <pc:sldChg chg="addSp delSp modSp del mod">
        <pc:chgData name="Maria José Martinez Parente Dominguez" userId="873b9920-0175-4898-9105-f2fad469204b" providerId="ADAL" clId="{F8458065-D632-4721-B986-AF12EEEE906D}" dt="2025-02-06T19:10:02.252" v="468" actId="47"/>
        <pc:sldMkLst>
          <pc:docMk/>
          <pc:sldMk cId="623819954" sldId="275"/>
        </pc:sldMkLst>
      </pc:sldChg>
      <pc:sldChg chg="addSp delSp modSp mod">
        <pc:chgData name="Maria José Martinez Parente Dominguez" userId="873b9920-0175-4898-9105-f2fad469204b" providerId="ADAL" clId="{F8458065-D632-4721-B986-AF12EEEE906D}" dt="2025-02-06T19:09:59.093" v="467" actId="1076"/>
        <pc:sldMkLst>
          <pc:docMk/>
          <pc:sldMk cId="796286533" sldId="276"/>
        </pc:sldMkLst>
      </pc:sldChg>
      <pc:sldChg chg="addSp modSp new del mod">
        <pc:chgData name="Maria José Martinez Parente Dominguez" userId="873b9920-0175-4898-9105-f2fad469204b" providerId="ADAL" clId="{F8458065-D632-4721-B986-AF12EEEE906D}" dt="2025-02-05T21:56:36.652" v="355" actId="47"/>
        <pc:sldMkLst>
          <pc:docMk/>
          <pc:sldMk cId="1647869537" sldId="277"/>
        </pc:sldMkLst>
      </pc:sldChg>
      <pc:sldChg chg="addSp modSp new mod">
        <pc:chgData name="Maria José Martinez Parente Dominguez" userId="873b9920-0175-4898-9105-f2fad469204b" providerId="ADAL" clId="{F8458065-D632-4721-B986-AF12EEEE906D}" dt="2025-02-06T19:08:51.970" v="420" actId="20577"/>
        <pc:sldMkLst>
          <pc:docMk/>
          <pc:sldMk cId="2285028409" sldId="277"/>
        </pc:sldMkLst>
      </pc:sldChg>
      <pc:sldChg chg="addSp modSp new mod">
        <pc:chgData name="Maria José Martinez Parente Dominguez" userId="873b9920-0175-4898-9105-f2fad469204b" providerId="ADAL" clId="{F8458065-D632-4721-B986-AF12EEEE906D}" dt="2025-02-06T19:08:38.241" v="395" actId="20577"/>
        <pc:sldMkLst>
          <pc:docMk/>
          <pc:sldMk cId="2305060771" sldId="278"/>
        </pc:sldMkLst>
      </pc:sldChg>
      <pc:sldChg chg="addSp modSp new mod">
        <pc:chgData name="Maria José Martinez Parente Dominguez" userId="873b9920-0175-4898-9105-f2fad469204b" providerId="ADAL" clId="{F8458065-D632-4721-B986-AF12EEEE906D}" dt="2025-02-07T15:59:56.461" v="492" actId="1076"/>
        <pc:sldMkLst>
          <pc:docMk/>
          <pc:sldMk cId="3818986450" sldId="279"/>
        </pc:sldMkLst>
      </pc:sldChg>
    </pc:docChg>
  </pc:docChgLst>
  <pc:docChgLst>
    <pc:chgData name="Evelyn Romero Carril" userId="b80afbdb-ce7e-48d0-a77e-624d1fa2b7ea" providerId="ADAL" clId="{184401E0-5802-4584-8887-E2120158C201}"/>
    <pc:docChg chg="modSld">
      <pc:chgData name="Evelyn Romero Carril" userId="b80afbdb-ce7e-48d0-a77e-624d1fa2b7ea" providerId="ADAL" clId="{184401E0-5802-4584-8887-E2120158C201}" dt="2025-01-31T18:25:10.048" v="5" actId="20577"/>
      <pc:docMkLst>
        <pc:docMk/>
      </pc:docMkLst>
      <pc:sldChg chg="modSp mod">
        <pc:chgData name="Evelyn Romero Carril" userId="b80afbdb-ce7e-48d0-a77e-624d1fa2b7ea" providerId="ADAL" clId="{184401E0-5802-4584-8887-E2120158C201}" dt="2025-01-31T18:25:10.048" v="5" actId="20577"/>
        <pc:sldMkLst>
          <pc:docMk/>
          <pc:sldMk cId="3800664039" sldId="266"/>
        </pc:sldMkLst>
      </pc:sldChg>
      <pc:sldChg chg="modSp mod">
        <pc:chgData name="Evelyn Romero Carril" userId="b80afbdb-ce7e-48d0-a77e-624d1fa2b7ea" providerId="ADAL" clId="{184401E0-5802-4584-8887-E2120158C201}" dt="2025-01-30T19:05:01.164" v="1" actId="20577"/>
        <pc:sldMkLst>
          <pc:docMk/>
          <pc:sldMk cId="4254778146" sldId="267"/>
        </pc:sldMkLst>
      </pc:sldChg>
    </pc:docChg>
  </pc:docChgLst>
  <pc:docChgLst>
    <pc:chgData name="Geraldine Phoebe Rivera Manrique" userId="S::griveram@alsea.com.mx::4404d9b0-597c-4440-a2db-cbf54563d0cf" providerId="AD" clId="Web-{111457AD-6FB4-280D-72CB-1DFC58A23199}"/>
    <pc:docChg chg="modSld">
      <pc:chgData name="Geraldine Phoebe Rivera Manrique" userId="S::griveram@alsea.com.mx::4404d9b0-597c-4440-a2db-cbf54563d0cf" providerId="AD" clId="Web-{111457AD-6FB4-280D-72CB-1DFC58A23199}" dt="2025-01-30T19:08:38.425" v="5" actId="20577"/>
      <pc:docMkLst>
        <pc:docMk/>
      </pc:docMkLst>
      <pc:sldChg chg="modSp">
        <pc:chgData name="Geraldine Phoebe Rivera Manrique" userId="S::griveram@alsea.com.mx::4404d9b0-597c-4440-a2db-cbf54563d0cf" providerId="AD" clId="Web-{111457AD-6FB4-280D-72CB-1DFC58A23199}" dt="2025-01-30T19:08:38.425" v="5" actId="20577"/>
        <pc:sldMkLst>
          <pc:docMk/>
          <pc:sldMk cId="2580049755" sldId="274"/>
        </pc:sldMkLst>
      </pc:sldChg>
    </pc:docChg>
  </pc:docChgLst>
  <pc:docChgLst>
    <pc:chgData name="Geraldine Phoebe Rivera Manrique" userId="4404d9b0-597c-4440-a2db-cbf54563d0cf" providerId="ADAL" clId="{9367CE09-52F3-4DD9-B84C-7943032C5DD5}"/>
    <pc:docChg chg="modSld">
      <pc:chgData name="Geraldine Phoebe Rivera Manrique" userId="4404d9b0-597c-4440-a2db-cbf54563d0cf" providerId="ADAL" clId="{9367CE09-52F3-4DD9-B84C-7943032C5DD5}" dt="2025-01-30T21:31:10.891" v="42" actId="1076"/>
      <pc:docMkLst>
        <pc:docMk/>
      </pc:docMkLst>
      <pc:sldChg chg="addSp modSp mod">
        <pc:chgData name="Geraldine Phoebe Rivera Manrique" userId="4404d9b0-597c-4440-a2db-cbf54563d0cf" providerId="ADAL" clId="{9367CE09-52F3-4DD9-B84C-7943032C5DD5}" dt="2025-01-30T21:31:10.891" v="42" actId="1076"/>
        <pc:sldMkLst>
          <pc:docMk/>
          <pc:sldMk cId="2580049755" sldId="274"/>
        </pc:sldMkLst>
      </pc:sldChg>
    </pc:docChg>
  </pc:docChgLst>
  <pc:docChgLst>
    <pc:chgData name="Maria José Martinez Parente Dominguez" userId="873b9920-0175-4898-9105-f2fad469204b" providerId="ADAL" clId="{13BAE473-5CBC-4453-818D-2748BE5542CE}"/>
    <pc:docChg chg="custSel modSld">
      <pc:chgData name="Maria José Martinez Parente Dominguez" userId="873b9920-0175-4898-9105-f2fad469204b" providerId="ADAL" clId="{13BAE473-5CBC-4453-818D-2748BE5542CE}" dt="2025-05-08T21:33:01.018" v="263" actId="20577"/>
      <pc:docMkLst>
        <pc:docMk/>
      </pc:docMkLst>
      <pc:sldChg chg="modSp mod">
        <pc:chgData name="Maria José Martinez Parente Dominguez" userId="873b9920-0175-4898-9105-f2fad469204b" providerId="ADAL" clId="{13BAE473-5CBC-4453-818D-2748BE5542CE}" dt="2025-05-08T19:52:58.988" v="41" actId="20577"/>
        <pc:sldMkLst>
          <pc:docMk/>
          <pc:sldMk cId="4146630862" sldId="258"/>
        </pc:sldMkLst>
        <pc:spChg chg="mod">
          <ac:chgData name="Maria José Martinez Parente Dominguez" userId="873b9920-0175-4898-9105-f2fad469204b" providerId="ADAL" clId="{13BAE473-5CBC-4453-818D-2748BE5542CE}" dt="2025-05-08T19:48:29.400" v="23" actId="20577"/>
          <ac:spMkLst>
            <pc:docMk/>
            <pc:sldMk cId="4146630862" sldId="258"/>
            <ac:spMk id="4" creationId="{D0C9DBBE-A61C-75C5-35C4-F7B974A70625}"/>
          </ac:spMkLst>
        </pc:spChg>
        <pc:spChg chg="mod">
          <ac:chgData name="Maria José Martinez Parente Dominguez" userId="873b9920-0175-4898-9105-f2fad469204b" providerId="ADAL" clId="{13BAE473-5CBC-4453-818D-2748BE5542CE}" dt="2025-05-08T19:52:58.988" v="41" actId="20577"/>
          <ac:spMkLst>
            <pc:docMk/>
            <pc:sldMk cId="4146630862" sldId="258"/>
            <ac:spMk id="5" creationId="{6EE56053-7458-9B4A-F0E6-6EB2A10783EE}"/>
          </ac:spMkLst>
        </pc:spChg>
      </pc:sldChg>
      <pc:sldChg chg="modSp mod">
        <pc:chgData name="Maria José Martinez Parente Dominguez" userId="873b9920-0175-4898-9105-f2fad469204b" providerId="ADAL" clId="{13BAE473-5CBC-4453-818D-2748BE5542CE}" dt="2025-05-08T21:33:01.018" v="263" actId="20577"/>
        <pc:sldMkLst>
          <pc:docMk/>
          <pc:sldMk cId="1207889332" sldId="265"/>
        </pc:sldMkLst>
        <pc:spChg chg="mod">
          <ac:chgData name="Maria José Martinez Parente Dominguez" userId="873b9920-0175-4898-9105-f2fad469204b" providerId="ADAL" clId="{13BAE473-5CBC-4453-818D-2748BE5542CE}" dt="2025-05-08T21:33:01.018" v="263" actId="20577"/>
          <ac:spMkLst>
            <pc:docMk/>
            <pc:sldMk cId="1207889332" sldId="265"/>
            <ac:spMk id="5" creationId="{FC2D614F-BA49-FA35-567F-EB38AFEF62FA}"/>
          </ac:spMkLst>
        </pc:spChg>
      </pc:sldChg>
      <pc:sldChg chg="modSp mod">
        <pc:chgData name="Maria José Martinez Parente Dominguez" userId="873b9920-0175-4898-9105-f2fad469204b" providerId="ADAL" clId="{13BAE473-5CBC-4453-818D-2748BE5542CE}" dt="2025-05-08T21:32:41.104" v="260" actId="20577"/>
        <pc:sldMkLst>
          <pc:docMk/>
          <pc:sldMk cId="4254778146" sldId="267"/>
        </pc:sldMkLst>
        <pc:spChg chg="mod">
          <ac:chgData name="Maria José Martinez Parente Dominguez" userId="873b9920-0175-4898-9105-f2fad469204b" providerId="ADAL" clId="{13BAE473-5CBC-4453-818D-2748BE5542CE}" dt="2025-05-08T20:31:16.778" v="51" actId="1076"/>
          <ac:spMkLst>
            <pc:docMk/>
            <pc:sldMk cId="4254778146" sldId="267"/>
            <ac:spMk id="3" creationId="{6FD04F85-20FA-A0A2-3229-5C81A85CAFF1}"/>
          </ac:spMkLst>
        </pc:spChg>
        <pc:spChg chg="mod">
          <ac:chgData name="Maria José Martinez Parente Dominguez" userId="873b9920-0175-4898-9105-f2fad469204b" providerId="ADAL" clId="{13BAE473-5CBC-4453-818D-2748BE5542CE}" dt="2025-05-08T21:32:41.104" v="260" actId="20577"/>
          <ac:spMkLst>
            <pc:docMk/>
            <pc:sldMk cId="4254778146" sldId="267"/>
            <ac:spMk id="4" creationId="{E16A2747-4E9E-930D-36A8-78B12D39DCAF}"/>
          </ac:spMkLst>
        </pc:spChg>
      </pc:sldChg>
      <pc:sldChg chg="modSp mod">
        <pc:chgData name="Maria José Martinez Parente Dominguez" userId="873b9920-0175-4898-9105-f2fad469204b" providerId="ADAL" clId="{13BAE473-5CBC-4453-818D-2748BE5542CE}" dt="2025-05-08T21:32:52.146" v="262" actId="20577"/>
        <pc:sldMkLst>
          <pc:docMk/>
          <pc:sldMk cId="313711120" sldId="268"/>
        </pc:sldMkLst>
        <pc:spChg chg="mod">
          <ac:chgData name="Maria José Martinez Parente Dominguez" userId="873b9920-0175-4898-9105-f2fad469204b" providerId="ADAL" clId="{13BAE473-5CBC-4453-818D-2748BE5542CE}" dt="2025-05-08T21:32:52.146" v="262" actId="20577"/>
          <ac:spMkLst>
            <pc:docMk/>
            <pc:sldMk cId="313711120" sldId="268"/>
            <ac:spMk id="3" creationId="{10E55AB3-6981-9C6C-ABAC-E64946D33FE8}"/>
          </ac:spMkLst>
        </pc:spChg>
      </pc:sldChg>
      <pc:sldChg chg="addSp delSp modSp mod">
        <pc:chgData name="Maria José Martinez Parente Dominguez" userId="873b9920-0175-4898-9105-f2fad469204b" providerId="ADAL" clId="{13BAE473-5CBC-4453-818D-2748BE5542CE}" dt="2025-05-08T20:50:43.376" v="250"/>
        <pc:sldMkLst>
          <pc:docMk/>
          <pc:sldMk cId="3605254194" sldId="269"/>
        </pc:sldMkLst>
        <pc:spChg chg="mod">
          <ac:chgData name="Maria José Martinez Parente Dominguez" userId="873b9920-0175-4898-9105-f2fad469204b" providerId="ADAL" clId="{13BAE473-5CBC-4453-818D-2748BE5542CE}" dt="2025-05-08T20:42:59.031" v="138" actId="20577"/>
          <ac:spMkLst>
            <pc:docMk/>
            <pc:sldMk cId="3605254194" sldId="269"/>
            <ac:spMk id="5" creationId="{9FC45505-BF30-B7B2-6B12-86677A4D08ED}"/>
          </ac:spMkLst>
        </pc:spChg>
        <pc:graphicFrameChg chg="add mod modGraphic">
          <ac:chgData name="Maria José Martinez Parente Dominguez" userId="873b9920-0175-4898-9105-f2fad469204b" providerId="ADAL" clId="{13BAE473-5CBC-4453-818D-2748BE5542CE}" dt="2025-05-08T20:50:43.376" v="250"/>
          <ac:graphicFrameMkLst>
            <pc:docMk/>
            <pc:sldMk cId="3605254194" sldId="269"/>
            <ac:graphicFrameMk id="2" creationId="{6FC0BF07-6709-1DB3-6593-7427EC17D1D3}"/>
          </ac:graphicFrameMkLst>
        </pc:graphicFrameChg>
        <pc:graphicFrameChg chg="del">
          <ac:chgData name="Maria José Martinez Parente Dominguez" userId="873b9920-0175-4898-9105-f2fad469204b" providerId="ADAL" clId="{13BAE473-5CBC-4453-818D-2748BE5542CE}" dt="2025-05-08T20:44:54.430" v="180" actId="478"/>
          <ac:graphicFrameMkLst>
            <pc:docMk/>
            <pc:sldMk cId="3605254194" sldId="269"/>
            <ac:graphicFrameMk id="6" creationId="{39F86AEC-8CE7-23CD-686C-BB25C5D93889}"/>
          </ac:graphicFrameMkLst>
        </pc:graphicFrameChg>
      </pc:sldChg>
      <pc:sldChg chg="modSp mod">
        <pc:chgData name="Maria José Martinez Parente Dominguez" userId="873b9920-0175-4898-9105-f2fad469204b" providerId="ADAL" clId="{13BAE473-5CBC-4453-818D-2748BE5542CE}" dt="2025-05-08T20:44:25.775" v="179" actId="20577"/>
        <pc:sldMkLst>
          <pc:docMk/>
          <pc:sldMk cId="2403278971" sldId="270"/>
        </pc:sldMkLst>
        <pc:spChg chg="mod">
          <ac:chgData name="Maria José Martinez Parente Dominguez" userId="873b9920-0175-4898-9105-f2fad469204b" providerId="ADAL" clId="{13BAE473-5CBC-4453-818D-2748BE5542CE}" dt="2025-05-08T20:44:25.775" v="179" actId="20577"/>
          <ac:spMkLst>
            <pc:docMk/>
            <pc:sldMk cId="2403278971" sldId="270"/>
            <ac:spMk id="5" creationId="{A16D2E65-A659-15AA-C26B-11D0B7A988E4}"/>
          </ac:spMkLst>
        </pc:spChg>
      </pc:sldChg>
      <pc:sldChg chg="addSp delSp modSp mod">
        <pc:chgData name="Maria José Martinez Parente Dominguez" userId="873b9920-0175-4898-9105-f2fad469204b" providerId="ADAL" clId="{13BAE473-5CBC-4453-818D-2748BE5542CE}" dt="2025-05-08T19:42:23.219" v="6" actId="20577"/>
        <pc:sldMkLst>
          <pc:docMk/>
          <pc:sldMk cId="3074179921" sldId="272"/>
        </pc:sldMkLst>
        <pc:spChg chg="mod">
          <ac:chgData name="Maria José Martinez Parente Dominguez" userId="873b9920-0175-4898-9105-f2fad469204b" providerId="ADAL" clId="{13BAE473-5CBC-4453-818D-2748BE5542CE}" dt="2025-05-08T19:42:23.219" v="6" actId="20577"/>
          <ac:spMkLst>
            <pc:docMk/>
            <pc:sldMk cId="3074179921" sldId="272"/>
            <ac:spMk id="3" creationId="{81F30715-F3B4-9FF7-9F71-2A5B1B3F11AB}"/>
          </ac:spMkLst>
        </pc:spChg>
        <pc:picChg chg="add mod">
          <ac:chgData name="Maria José Martinez Parente Dominguez" userId="873b9920-0175-4898-9105-f2fad469204b" providerId="ADAL" clId="{13BAE473-5CBC-4453-818D-2748BE5542CE}" dt="2025-05-08T19:16:47.956" v="1"/>
          <ac:picMkLst>
            <pc:docMk/>
            <pc:sldMk cId="3074179921" sldId="272"/>
            <ac:picMk id="2" creationId="{3897DDF4-83D9-3578-8E64-ABF7E4810CE0}"/>
          </ac:picMkLst>
        </pc:picChg>
        <pc:picChg chg="del">
          <ac:chgData name="Maria José Martinez Parente Dominguez" userId="873b9920-0175-4898-9105-f2fad469204b" providerId="ADAL" clId="{13BAE473-5CBC-4453-818D-2748BE5542CE}" dt="2025-05-08T19:16:47.579" v="0" actId="478"/>
          <ac:picMkLst>
            <pc:docMk/>
            <pc:sldMk cId="3074179921" sldId="272"/>
            <ac:picMk id="6" creationId="{5DA159AA-1B68-D8CE-8407-B61EC8F093D5}"/>
          </ac:picMkLst>
        </pc:picChg>
      </pc:sldChg>
    </pc:docChg>
  </pc:docChgLst>
  <pc:docChgLst>
    <pc:chgData name="Maria José Martinez Parente Dominguez" userId="873b9920-0175-4898-9105-f2fad469204b" providerId="ADAL" clId="{BCB513A4-6F36-445B-BD3D-FD31593F5AC7}"/>
    <pc:docChg chg="undo custSel addSld delSld modSld">
      <pc:chgData name="Maria José Martinez Parente Dominguez" userId="873b9920-0175-4898-9105-f2fad469204b" providerId="ADAL" clId="{BCB513A4-6F36-445B-BD3D-FD31593F5AC7}" dt="2025-04-23T23:27:52.027" v="313" actId="1076"/>
      <pc:docMkLst>
        <pc:docMk/>
      </pc:docMkLst>
      <pc:sldChg chg="modSp mod">
        <pc:chgData name="Maria José Martinez Parente Dominguez" userId="873b9920-0175-4898-9105-f2fad469204b" providerId="ADAL" clId="{BCB513A4-6F36-445B-BD3D-FD31593F5AC7}" dt="2025-04-23T18:49:04.771" v="89" actId="27636"/>
        <pc:sldMkLst>
          <pc:docMk/>
          <pc:sldMk cId="4146630862" sldId="258"/>
        </pc:sldMkLst>
        <pc:spChg chg="mod">
          <ac:chgData name="Maria José Martinez Parente Dominguez" userId="873b9920-0175-4898-9105-f2fad469204b" providerId="ADAL" clId="{BCB513A4-6F36-445B-BD3D-FD31593F5AC7}" dt="2025-04-23T18:49:04.771" v="89" actId="27636"/>
          <ac:spMkLst>
            <pc:docMk/>
            <pc:sldMk cId="4146630862" sldId="258"/>
            <ac:spMk id="4" creationId="{D0C9DBBE-A61C-75C5-35C4-F7B974A70625}"/>
          </ac:spMkLst>
        </pc:spChg>
        <pc:spChg chg="mod">
          <ac:chgData name="Maria José Martinez Parente Dominguez" userId="873b9920-0175-4898-9105-f2fad469204b" providerId="ADAL" clId="{BCB513A4-6F36-445B-BD3D-FD31593F5AC7}" dt="2025-04-23T18:47:36.736" v="54" actId="1076"/>
          <ac:spMkLst>
            <pc:docMk/>
            <pc:sldMk cId="4146630862" sldId="258"/>
            <ac:spMk id="5" creationId="{6EE56053-7458-9B4A-F0E6-6EB2A10783EE}"/>
          </ac:spMkLst>
        </pc:spChg>
      </pc:sldChg>
      <pc:sldChg chg="addSp delSp modSp mod">
        <pc:chgData name="Maria José Martinez Parente Dominguez" userId="873b9920-0175-4898-9105-f2fad469204b" providerId="ADAL" clId="{BCB513A4-6F36-445B-BD3D-FD31593F5AC7}" dt="2025-04-23T19:45:10.298" v="218" actId="113"/>
        <pc:sldMkLst>
          <pc:docMk/>
          <pc:sldMk cId="1207889332" sldId="265"/>
        </pc:sldMkLst>
        <pc:spChg chg="add mod">
          <ac:chgData name="Maria José Martinez Parente Dominguez" userId="873b9920-0175-4898-9105-f2fad469204b" providerId="ADAL" clId="{BCB513A4-6F36-445B-BD3D-FD31593F5AC7}" dt="2025-04-23T19:29:27.041" v="205"/>
          <ac:spMkLst>
            <pc:docMk/>
            <pc:sldMk cId="1207889332" sldId="265"/>
            <ac:spMk id="2" creationId="{BD3F519C-B511-5AAF-CF0F-87B2E386F6C0}"/>
          </ac:spMkLst>
        </pc:spChg>
        <pc:spChg chg="mod">
          <ac:chgData name="Maria José Martinez Parente Dominguez" userId="873b9920-0175-4898-9105-f2fad469204b" providerId="ADAL" clId="{BCB513A4-6F36-445B-BD3D-FD31593F5AC7}" dt="2025-04-23T19:45:10.298" v="218" actId="113"/>
          <ac:spMkLst>
            <pc:docMk/>
            <pc:sldMk cId="1207889332" sldId="265"/>
            <ac:spMk id="5" creationId="{FC2D614F-BA49-FA35-567F-EB38AFEF62FA}"/>
          </ac:spMkLst>
        </pc:spChg>
      </pc:sldChg>
      <pc:sldChg chg="modSp mod">
        <pc:chgData name="Maria José Martinez Parente Dominguez" userId="873b9920-0175-4898-9105-f2fad469204b" providerId="ADAL" clId="{BCB513A4-6F36-445B-BD3D-FD31593F5AC7}" dt="2025-04-23T19:14:09.132" v="107" actId="113"/>
        <pc:sldMkLst>
          <pc:docMk/>
          <pc:sldMk cId="4254778146" sldId="267"/>
        </pc:sldMkLst>
        <pc:spChg chg="mod">
          <ac:chgData name="Maria José Martinez Parente Dominguez" userId="873b9920-0175-4898-9105-f2fad469204b" providerId="ADAL" clId="{BCB513A4-6F36-445B-BD3D-FD31593F5AC7}" dt="2025-04-23T18:50:11.035" v="91" actId="108"/>
          <ac:spMkLst>
            <pc:docMk/>
            <pc:sldMk cId="4254778146" sldId="267"/>
            <ac:spMk id="3" creationId="{6FD04F85-20FA-A0A2-3229-5C81A85CAFF1}"/>
          </ac:spMkLst>
        </pc:spChg>
        <pc:spChg chg="mod">
          <ac:chgData name="Maria José Martinez Parente Dominguez" userId="873b9920-0175-4898-9105-f2fad469204b" providerId="ADAL" clId="{BCB513A4-6F36-445B-BD3D-FD31593F5AC7}" dt="2025-04-23T19:14:09.132" v="107" actId="113"/>
          <ac:spMkLst>
            <pc:docMk/>
            <pc:sldMk cId="4254778146" sldId="267"/>
            <ac:spMk id="4" creationId="{E16A2747-4E9E-930D-36A8-78B12D39DCAF}"/>
          </ac:spMkLst>
        </pc:spChg>
      </pc:sldChg>
      <pc:sldChg chg="addSp delSp modSp mod">
        <pc:chgData name="Maria José Martinez Parente Dominguez" userId="873b9920-0175-4898-9105-f2fad469204b" providerId="ADAL" clId="{BCB513A4-6F36-445B-BD3D-FD31593F5AC7}" dt="2025-04-23T19:29:06.072" v="203" actId="20577"/>
        <pc:sldMkLst>
          <pc:docMk/>
          <pc:sldMk cId="313711120" sldId="268"/>
        </pc:sldMkLst>
        <pc:spChg chg="mod">
          <ac:chgData name="Maria José Martinez Parente Dominguez" userId="873b9920-0175-4898-9105-f2fad469204b" providerId="ADAL" clId="{BCB513A4-6F36-445B-BD3D-FD31593F5AC7}" dt="2025-04-23T19:29:06.072" v="203" actId="20577"/>
          <ac:spMkLst>
            <pc:docMk/>
            <pc:sldMk cId="313711120" sldId="268"/>
            <ac:spMk id="2" creationId="{1DD2D6A9-7394-2E9F-2F26-EBB4C67A1B41}"/>
          </ac:spMkLst>
        </pc:spChg>
        <pc:spChg chg="add mod">
          <ac:chgData name="Maria José Martinez Parente Dominguez" userId="873b9920-0175-4898-9105-f2fad469204b" providerId="ADAL" clId="{BCB513A4-6F36-445B-BD3D-FD31593F5AC7}" dt="2025-04-23T19:26:49.315" v="191" actId="1036"/>
          <ac:spMkLst>
            <pc:docMk/>
            <pc:sldMk cId="313711120" sldId="268"/>
            <ac:spMk id="3" creationId="{10E55AB3-6981-9C6C-ABAC-E64946D33FE8}"/>
          </ac:spMkLst>
        </pc:spChg>
      </pc:sldChg>
      <pc:sldChg chg="modSp mod">
        <pc:chgData name="Maria José Martinez Parente Dominguez" userId="873b9920-0175-4898-9105-f2fad469204b" providerId="ADAL" clId="{BCB513A4-6F36-445B-BD3D-FD31593F5AC7}" dt="2025-04-23T23:11:05.885" v="306" actId="1036"/>
        <pc:sldMkLst>
          <pc:docMk/>
          <pc:sldMk cId="3605254194" sldId="269"/>
        </pc:sldMkLst>
        <pc:spChg chg="mod">
          <ac:chgData name="Maria José Martinez Parente Dominguez" userId="873b9920-0175-4898-9105-f2fad469204b" providerId="ADAL" clId="{BCB513A4-6F36-445B-BD3D-FD31593F5AC7}" dt="2025-04-23T23:11:05.885" v="306" actId="1036"/>
          <ac:spMkLst>
            <pc:docMk/>
            <pc:sldMk cId="3605254194" sldId="269"/>
            <ac:spMk id="3" creationId="{81B4AFE4-FBBA-FF92-42DC-C13BDAD24C74}"/>
          </ac:spMkLst>
        </pc:spChg>
        <pc:spChg chg="mod">
          <ac:chgData name="Maria José Martinez Parente Dominguez" userId="873b9920-0175-4898-9105-f2fad469204b" providerId="ADAL" clId="{BCB513A4-6F36-445B-BD3D-FD31593F5AC7}" dt="2025-04-23T22:57:34.524" v="292" actId="20577"/>
          <ac:spMkLst>
            <pc:docMk/>
            <pc:sldMk cId="3605254194" sldId="269"/>
            <ac:spMk id="5" creationId="{9FC45505-BF30-B7B2-6B12-86677A4D08ED}"/>
          </ac:spMkLst>
        </pc:spChg>
      </pc:sldChg>
      <pc:sldChg chg="modSp mod">
        <pc:chgData name="Maria José Martinez Parente Dominguez" userId="873b9920-0175-4898-9105-f2fad469204b" providerId="ADAL" clId="{BCB513A4-6F36-445B-BD3D-FD31593F5AC7}" dt="2025-04-23T23:27:52.027" v="313" actId="1076"/>
        <pc:sldMkLst>
          <pc:docMk/>
          <pc:sldMk cId="2403278971" sldId="270"/>
        </pc:sldMkLst>
        <pc:spChg chg="mod">
          <ac:chgData name="Maria José Martinez Parente Dominguez" userId="873b9920-0175-4898-9105-f2fad469204b" providerId="ADAL" clId="{BCB513A4-6F36-445B-BD3D-FD31593F5AC7}" dt="2025-04-23T23:27:52.027" v="313" actId="1076"/>
          <ac:spMkLst>
            <pc:docMk/>
            <pc:sldMk cId="2403278971" sldId="270"/>
            <ac:spMk id="5" creationId="{A16D2E65-A659-15AA-C26B-11D0B7A988E4}"/>
          </ac:spMkLst>
        </pc:spChg>
      </pc:sldChg>
      <pc:sldChg chg="modSp mod">
        <pc:chgData name="Maria José Martinez Parente Dominguez" userId="873b9920-0175-4898-9105-f2fad469204b" providerId="ADAL" clId="{BCB513A4-6F36-445B-BD3D-FD31593F5AC7}" dt="2025-04-23T18:32:32.807" v="16" actId="20577"/>
        <pc:sldMkLst>
          <pc:docMk/>
          <pc:sldMk cId="3074179921" sldId="272"/>
        </pc:sldMkLst>
        <pc:spChg chg="mod">
          <ac:chgData name="Maria José Martinez Parente Dominguez" userId="873b9920-0175-4898-9105-f2fad469204b" providerId="ADAL" clId="{BCB513A4-6F36-445B-BD3D-FD31593F5AC7}" dt="2025-04-23T18:32:32.807" v="16" actId="20577"/>
          <ac:spMkLst>
            <pc:docMk/>
            <pc:sldMk cId="3074179921" sldId="272"/>
            <ac:spMk id="3" creationId="{81F30715-F3B4-9FF7-9F71-2A5B1B3F11AB}"/>
          </ac:spMkLst>
        </pc:spChg>
      </pc:sldChg>
      <pc:sldChg chg="addSp delSp modSp new del mod">
        <pc:chgData name="Maria José Martinez Parente Dominguez" userId="873b9920-0175-4898-9105-f2fad469204b" providerId="ADAL" clId="{BCB513A4-6F36-445B-BD3D-FD31593F5AC7}" dt="2025-04-23T19:25:50.176" v="155" actId="47"/>
        <pc:sldMkLst>
          <pc:docMk/>
          <pc:sldMk cId="941061220" sldId="273"/>
        </pc:sldMkLst>
      </pc:sldChg>
    </pc:docChg>
  </pc:docChgLst>
  <pc:docChgLst>
    <pc:chgData name="Maria José Martinez Parente Dominguez" userId="873b9920-0175-4898-9105-f2fad469204b" providerId="ADAL" clId="{E32DB31A-3075-4AE7-AE6E-4C28DB2DAC72}"/>
    <pc:docChg chg="undo custSel addSld delSld modSld">
      <pc:chgData name="Maria José Martinez Parente Dominguez" userId="873b9920-0175-4898-9105-f2fad469204b" providerId="ADAL" clId="{E32DB31A-3075-4AE7-AE6E-4C28DB2DAC72}" dt="2025-04-16T21:02:25.248" v="192" actId="20577"/>
      <pc:docMkLst>
        <pc:docMk/>
      </pc:docMkLst>
      <pc:sldChg chg="addSp delSp modSp mod">
        <pc:chgData name="Maria José Martinez Parente Dominguez" userId="873b9920-0175-4898-9105-f2fad469204b" providerId="ADAL" clId="{E32DB31A-3075-4AE7-AE6E-4C28DB2DAC72}" dt="2025-04-16T20:54:59.014" v="170" actId="1076"/>
        <pc:sldMkLst>
          <pc:docMk/>
          <pc:sldMk cId="4146630862" sldId="258"/>
        </pc:sldMkLst>
        <pc:spChg chg="add mod">
          <ac:chgData name="Maria José Martinez Parente Dominguez" userId="873b9920-0175-4898-9105-f2fad469204b" providerId="ADAL" clId="{E32DB31A-3075-4AE7-AE6E-4C28DB2DAC72}" dt="2025-04-16T20:54:59.014" v="170" actId="1076"/>
          <ac:spMkLst>
            <pc:docMk/>
            <pc:sldMk cId="4146630862" sldId="258"/>
            <ac:spMk id="4" creationId="{D0C9DBBE-A61C-75C5-35C4-F7B974A70625}"/>
          </ac:spMkLst>
        </pc:spChg>
        <pc:spChg chg="add mod">
          <ac:chgData name="Maria José Martinez Parente Dominguez" userId="873b9920-0175-4898-9105-f2fad469204b" providerId="ADAL" clId="{E32DB31A-3075-4AE7-AE6E-4C28DB2DAC72}" dt="2025-04-16T20:54:55.502" v="169" actId="1036"/>
          <ac:spMkLst>
            <pc:docMk/>
            <pc:sldMk cId="4146630862" sldId="258"/>
            <ac:spMk id="5" creationId="{6EE56053-7458-9B4A-F0E6-6EB2A10783EE}"/>
          </ac:spMkLst>
        </pc:spChg>
      </pc:sldChg>
      <pc:sldChg chg="del">
        <pc:chgData name="Maria José Martinez Parente Dominguez" userId="873b9920-0175-4898-9105-f2fad469204b" providerId="ADAL" clId="{E32DB31A-3075-4AE7-AE6E-4C28DB2DAC72}" dt="2025-04-16T20:41:20.949" v="31" actId="47"/>
        <pc:sldMkLst>
          <pc:docMk/>
          <pc:sldMk cId="3367371084" sldId="263"/>
        </pc:sldMkLst>
      </pc:sldChg>
      <pc:sldChg chg="addSp delSp modSp mod">
        <pc:chgData name="Maria José Martinez Parente Dominguez" userId="873b9920-0175-4898-9105-f2fad469204b" providerId="ADAL" clId="{E32DB31A-3075-4AE7-AE6E-4C28DB2DAC72}" dt="2025-04-16T20:52:58.217" v="160" actId="1076"/>
        <pc:sldMkLst>
          <pc:docMk/>
          <pc:sldMk cId="1207889332" sldId="265"/>
        </pc:sldMkLst>
        <pc:spChg chg="add mod">
          <ac:chgData name="Maria José Martinez Parente Dominguez" userId="873b9920-0175-4898-9105-f2fad469204b" providerId="ADAL" clId="{E32DB31A-3075-4AE7-AE6E-4C28DB2DAC72}" dt="2025-04-16T20:52:55.054" v="159" actId="1036"/>
          <ac:spMkLst>
            <pc:docMk/>
            <pc:sldMk cId="1207889332" sldId="265"/>
            <ac:spMk id="5" creationId="{FC2D614F-BA49-FA35-567F-EB38AFEF62FA}"/>
          </ac:spMkLst>
        </pc:spChg>
      </pc:sldChg>
      <pc:sldChg chg="del">
        <pc:chgData name="Maria José Martinez Parente Dominguez" userId="873b9920-0175-4898-9105-f2fad469204b" providerId="ADAL" clId="{E32DB31A-3075-4AE7-AE6E-4C28DB2DAC72}" dt="2025-04-16T20:44:05.132" v="53" actId="47"/>
        <pc:sldMkLst>
          <pc:docMk/>
          <pc:sldMk cId="3800664039" sldId="266"/>
        </pc:sldMkLst>
      </pc:sldChg>
      <pc:sldChg chg="addSp delSp modSp mod">
        <pc:chgData name="Maria José Martinez Parente Dominguez" userId="873b9920-0175-4898-9105-f2fad469204b" providerId="ADAL" clId="{E32DB31A-3075-4AE7-AE6E-4C28DB2DAC72}" dt="2025-04-16T20:55:04.217" v="181" actId="1036"/>
        <pc:sldMkLst>
          <pc:docMk/>
          <pc:sldMk cId="4254778146" sldId="267"/>
        </pc:sldMkLst>
        <pc:spChg chg="add mod">
          <ac:chgData name="Maria José Martinez Parente Dominguez" userId="873b9920-0175-4898-9105-f2fad469204b" providerId="ADAL" clId="{E32DB31A-3075-4AE7-AE6E-4C28DB2DAC72}" dt="2025-04-16T20:42:04.052" v="32"/>
          <ac:spMkLst>
            <pc:docMk/>
            <pc:sldMk cId="4254778146" sldId="267"/>
            <ac:spMk id="3" creationId="{6FD04F85-20FA-A0A2-3229-5C81A85CAFF1}"/>
          </ac:spMkLst>
        </pc:spChg>
        <pc:spChg chg="add mod">
          <ac:chgData name="Maria José Martinez Parente Dominguez" userId="873b9920-0175-4898-9105-f2fad469204b" providerId="ADAL" clId="{E32DB31A-3075-4AE7-AE6E-4C28DB2DAC72}" dt="2025-04-16T20:55:04.217" v="181" actId="1036"/>
          <ac:spMkLst>
            <pc:docMk/>
            <pc:sldMk cId="4254778146" sldId="267"/>
            <ac:spMk id="4" creationId="{E16A2747-4E9E-930D-36A8-78B12D39DCAF}"/>
          </ac:spMkLst>
        </pc:spChg>
      </pc:sldChg>
      <pc:sldChg chg="addSp delSp modSp mod">
        <pc:chgData name="Maria José Martinez Parente Dominguez" userId="873b9920-0175-4898-9105-f2fad469204b" providerId="ADAL" clId="{E32DB31A-3075-4AE7-AE6E-4C28DB2DAC72}" dt="2025-04-16T20:58:08.003" v="190" actId="1036"/>
        <pc:sldMkLst>
          <pc:docMk/>
          <pc:sldMk cId="313711120" sldId="268"/>
        </pc:sldMkLst>
        <pc:spChg chg="add mod">
          <ac:chgData name="Maria José Martinez Parente Dominguez" userId="873b9920-0175-4898-9105-f2fad469204b" providerId="ADAL" clId="{E32DB31A-3075-4AE7-AE6E-4C28DB2DAC72}" dt="2025-04-16T20:58:08.003" v="190" actId="1036"/>
          <ac:spMkLst>
            <pc:docMk/>
            <pc:sldMk cId="313711120" sldId="268"/>
            <ac:spMk id="2" creationId="{1DD2D6A9-7394-2E9F-2F26-EBB4C67A1B41}"/>
          </ac:spMkLst>
        </pc:spChg>
      </pc:sldChg>
      <pc:sldChg chg="addSp delSp modSp mod">
        <pc:chgData name="Maria José Martinez Parente Dominguez" userId="873b9920-0175-4898-9105-f2fad469204b" providerId="ADAL" clId="{E32DB31A-3075-4AE7-AE6E-4C28DB2DAC72}" dt="2025-04-16T20:49:52.931" v="129"/>
        <pc:sldMkLst>
          <pc:docMk/>
          <pc:sldMk cId="3605254194" sldId="269"/>
        </pc:sldMkLst>
        <pc:spChg chg="add mod">
          <ac:chgData name="Maria José Martinez Parente Dominguez" userId="873b9920-0175-4898-9105-f2fad469204b" providerId="ADAL" clId="{E32DB31A-3075-4AE7-AE6E-4C28DB2DAC72}" dt="2025-04-16T20:49:52.931" v="129"/>
          <ac:spMkLst>
            <pc:docMk/>
            <pc:sldMk cId="3605254194" sldId="269"/>
            <ac:spMk id="3" creationId="{81B4AFE4-FBBA-FF92-42DC-C13BDAD24C74}"/>
          </ac:spMkLst>
        </pc:spChg>
        <pc:spChg chg="add mod">
          <ac:chgData name="Maria José Martinez Parente Dominguez" userId="873b9920-0175-4898-9105-f2fad469204b" providerId="ADAL" clId="{E32DB31A-3075-4AE7-AE6E-4C28DB2DAC72}" dt="2025-04-16T20:49:52.931" v="129"/>
          <ac:spMkLst>
            <pc:docMk/>
            <pc:sldMk cId="3605254194" sldId="269"/>
            <ac:spMk id="5" creationId="{9FC45505-BF30-B7B2-6B12-86677A4D08ED}"/>
          </ac:spMkLst>
        </pc:spChg>
      </pc:sldChg>
      <pc:sldChg chg="addSp delSp modSp mod">
        <pc:chgData name="Maria José Martinez Parente Dominguez" userId="873b9920-0175-4898-9105-f2fad469204b" providerId="ADAL" clId="{E32DB31A-3075-4AE7-AE6E-4C28DB2DAC72}" dt="2025-04-16T21:02:25.248" v="192" actId="20577"/>
        <pc:sldMkLst>
          <pc:docMk/>
          <pc:sldMk cId="2403278971" sldId="270"/>
        </pc:sldMkLst>
        <pc:spChg chg="add mod">
          <ac:chgData name="Maria José Martinez Parente Dominguez" userId="873b9920-0175-4898-9105-f2fad469204b" providerId="ADAL" clId="{E32DB31A-3075-4AE7-AE6E-4C28DB2DAC72}" dt="2025-04-16T20:57:58.035" v="185" actId="1076"/>
          <ac:spMkLst>
            <pc:docMk/>
            <pc:sldMk cId="2403278971" sldId="270"/>
            <ac:spMk id="4" creationId="{06FD6AFD-AC5E-904D-13E6-0D4BB1C61469}"/>
          </ac:spMkLst>
        </pc:spChg>
        <pc:spChg chg="add mod">
          <ac:chgData name="Maria José Martinez Parente Dominguez" userId="873b9920-0175-4898-9105-f2fad469204b" providerId="ADAL" clId="{E32DB31A-3075-4AE7-AE6E-4C28DB2DAC72}" dt="2025-04-16T21:02:25.248" v="192" actId="20577"/>
          <ac:spMkLst>
            <pc:docMk/>
            <pc:sldMk cId="2403278971" sldId="270"/>
            <ac:spMk id="5" creationId="{A16D2E65-A659-15AA-C26B-11D0B7A988E4}"/>
          </ac:spMkLst>
        </pc:spChg>
      </pc:sldChg>
      <pc:sldChg chg="delSp modSp del mod">
        <pc:chgData name="Maria José Martinez Parente Dominguez" userId="873b9920-0175-4898-9105-f2fad469204b" providerId="ADAL" clId="{E32DB31A-3075-4AE7-AE6E-4C28DB2DAC72}" dt="2025-04-16T20:51:17.055" v="132" actId="47"/>
        <pc:sldMkLst>
          <pc:docMk/>
          <pc:sldMk cId="388318544" sldId="271"/>
        </pc:sldMkLst>
      </pc:sldChg>
      <pc:sldChg chg="del">
        <pc:chgData name="Maria José Martinez Parente Dominguez" userId="873b9920-0175-4898-9105-f2fad469204b" providerId="ADAL" clId="{E32DB31A-3075-4AE7-AE6E-4C28DB2DAC72}" dt="2025-04-16T20:41:20.949" v="31" actId="47"/>
        <pc:sldMkLst>
          <pc:docMk/>
          <pc:sldMk cId="2028111714" sldId="272"/>
        </pc:sldMkLst>
      </pc:sldChg>
      <pc:sldChg chg="addSp delSp modSp new mod">
        <pc:chgData name="Maria José Martinez Parente Dominguez" userId="873b9920-0175-4898-9105-f2fad469204b" providerId="ADAL" clId="{E32DB31A-3075-4AE7-AE6E-4C28DB2DAC72}" dt="2025-04-16T20:51:49.987" v="142" actId="1076"/>
        <pc:sldMkLst>
          <pc:docMk/>
          <pc:sldMk cId="3074179921" sldId="272"/>
        </pc:sldMkLst>
        <pc:spChg chg="mod">
          <ac:chgData name="Maria José Martinez Parente Dominguez" userId="873b9920-0175-4898-9105-f2fad469204b" providerId="ADAL" clId="{E32DB31A-3075-4AE7-AE6E-4C28DB2DAC72}" dt="2025-04-16T20:51:47.353" v="141" actId="1076"/>
          <ac:spMkLst>
            <pc:docMk/>
            <pc:sldMk cId="3074179921" sldId="272"/>
            <ac:spMk id="3" creationId="{81F30715-F3B4-9FF7-9F71-2A5B1B3F11AB}"/>
          </ac:spMkLst>
        </pc:spChg>
      </pc:sldChg>
      <pc:sldChg chg="del">
        <pc:chgData name="Maria José Martinez Parente Dominguez" userId="873b9920-0175-4898-9105-f2fad469204b" providerId="ADAL" clId="{E32DB31A-3075-4AE7-AE6E-4C28DB2DAC72}" dt="2025-04-16T20:41:20.949" v="31" actId="47"/>
        <pc:sldMkLst>
          <pc:docMk/>
          <pc:sldMk cId="987413560" sldId="273"/>
        </pc:sldMkLst>
      </pc:sldChg>
      <pc:sldChg chg="new del">
        <pc:chgData name="Maria José Martinez Parente Dominguez" userId="873b9920-0175-4898-9105-f2fad469204b" providerId="ADAL" clId="{E32DB31A-3075-4AE7-AE6E-4C28DB2DAC72}" dt="2025-04-16T20:42:36.404" v="41" actId="47"/>
        <pc:sldMkLst>
          <pc:docMk/>
          <pc:sldMk cId="1070802635" sldId="273"/>
        </pc:sldMkLst>
      </pc:sldChg>
      <pc:sldChg chg="del">
        <pc:chgData name="Maria José Martinez Parente Dominguez" userId="873b9920-0175-4898-9105-f2fad469204b" providerId="ADAL" clId="{E32DB31A-3075-4AE7-AE6E-4C28DB2DAC72}" dt="2025-04-16T20:41:20.949" v="31" actId="47"/>
        <pc:sldMkLst>
          <pc:docMk/>
          <pc:sldMk cId="2580049755" sldId="274"/>
        </pc:sldMkLst>
      </pc:sldChg>
      <pc:sldChg chg="del">
        <pc:chgData name="Maria José Martinez Parente Dominguez" userId="873b9920-0175-4898-9105-f2fad469204b" providerId="ADAL" clId="{E32DB31A-3075-4AE7-AE6E-4C28DB2DAC72}" dt="2025-04-16T20:41:20.949" v="31" actId="47"/>
        <pc:sldMkLst>
          <pc:docMk/>
          <pc:sldMk cId="796286533" sldId="276"/>
        </pc:sldMkLst>
      </pc:sldChg>
      <pc:sldChg chg="del">
        <pc:chgData name="Maria José Martinez Parente Dominguez" userId="873b9920-0175-4898-9105-f2fad469204b" providerId="ADAL" clId="{E32DB31A-3075-4AE7-AE6E-4C28DB2DAC72}" dt="2025-04-16T20:41:20.949" v="31" actId="47"/>
        <pc:sldMkLst>
          <pc:docMk/>
          <pc:sldMk cId="2285028409" sldId="277"/>
        </pc:sldMkLst>
      </pc:sldChg>
      <pc:sldChg chg="del">
        <pc:chgData name="Maria José Martinez Parente Dominguez" userId="873b9920-0175-4898-9105-f2fad469204b" providerId="ADAL" clId="{E32DB31A-3075-4AE7-AE6E-4C28DB2DAC72}" dt="2025-04-16T20:41:20.949" v="31" actId="47"/>
        <pc:sldMkLst>
          <pc:docMk/>
          <pc:sldMk cId="2305060771" sldId="278"/>
        </pc:sldMkLst>
      </pc:sldChg>
      <pc:sldChg chg="del">
        <pc:chgData name="Maria José Martinez Parente Dominguez" userId="873b9920-0175-4898-9105-f2fad469204b" providerId="ADAL" clId="{E32DB31A-3075-4AE7-AE6E-4C28DB2DAC72}" dt="2025-04-16T20:41:20.949" v="31" actId="47"/>
        <pc:sldMkLst>
          <pc:docMk/>
          <pc:sldMk cId="3818986450" sldId="27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E843AE8-36D5-D95C-F6ED-FDA51332AA3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a:extLst>
              <a:ext uri="{FF2B5EF4-FFF2-40B4-BE49-F238E27FC236}">
                <a16:creationId xmlns:a16="http://schemas.microsoft.com/office/drawing/2014/main" id="{0F065A0B-26A1-3828-CD99-3F962BE58D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3CD603-0572-1C4F-87FA-1010911C0C5B}" type="datetimeFigureOut">
              <a:rPr lang="es-MX" smtClean="0"/>
              <a:t>08/05/2025</a:t>
            </a:fld>
            <a:endParaRPr lang="es-MX"/>
          </a:p>
        </p:txBody>
      </p:sp>
      <p:sp>
        <p:nvSpPr>
          <p:cNvPr id="4" name="Marcador de pie de página 3">
            <a:extLst>
              <a:ext uri="{FF2B5EF4-FFF2-40B4-BE49-F238E27FC236}">
                <a16:creationId xmlns:a16="http://schemas.microsoft.com/office/drawing/2014/main" id="{FFD7434D-C5AA-5E4D-7231-C262992A12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a:extLst>
              <a:ext uri="{FF2B5EF4-FFF2-40B4-BE49-F238E27FC236}">
                <a16:creationId xmlns:a16="http://schemas.microsoft.com/office/drawing/2014/main" id="{DB4BD001-2526-BF14-C201-1B8BEA2AE9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55C21B-5A1D-7744-849B-6B7F143E1805}" type="slidenum">
              <a:rPr lang="es-MX" smtClean="0"/>
              <a:t>‹Nº›</a:t>
            </a:fld>
            <a:endParaRPr lang="es-MX"/>
          </a:p>
        </p:txBody>
      </p:sp>
    </p:spTree>
    <p:extLst>
      <p:ext uri="{BB962C8B-B14F-4D97-AF65-F5344CB8AC3E}">
        <p14:creationId xmlns:p14="http://schemas.microsoft.com/office/powerpoint/2010/main" val="34504521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4A70F9-862F-7B4B-BBF1-585F81096563}" type="datetimeFigureOut">
              <a:rPr lang="es-MX" smtClean="0"/>
              <a:t>08/05/2025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19EE57-96B9-7D44-A010-356848C1CD21}" type="slidenum">
              <a:rPr lang="es-MX" smtClean="0"/>
              <a:t>‹Nº›</a:t>
            </a:fld>
            <a:endParaRPr lang="es-MX"/>
          </a:p>
        </p:txBody>
      </p:sp>
    </p:spTree>
    <p:extLst>
      <p:ext uri="{BB962C8B-B14F-4D97-AF65-F5344CB8AC3E}">
        <p14:creationId xmlns:p14="http://schemas.microsoft.com/office/powerpoint/2010/main" val="4239326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C1D625-9DD7-FC55-A976-4AE489242E7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788922DA-AB57-3249-07CC-201BD545DF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FB7A9B45-2170-275E-85A8-C00F98D4EACB}"/>
              </a:ext>
            </a:extLst>
          </p:cNvPr>
          <p:cNvSpPr>
            <a:spLocks noGrp="1"/>
          </p:cNvSpPr>
          <p:nvPr>
            <p:ph type="dt" sz="half" idx="10"/>
          </p:nvPr>
        </p:nvSpPr>
        <p:spPr/>
        <p:txBody>
          <a:bodyPr/>
          <a:lstStyle/>
          <a:p>
            <a:fld id="{A751FA7A-2AD5-414B-A8A6-ADFD903387B2}" type="datetimeFigureOut">
              <a:rPr lang="es-MX" smtClean="0"/>
              <a:t>08/05/2025</a:t>
            </a:fld>
            <a:endParaRPr lang="es-MX"/>
          </a:p>
        </p:txBody>
      </p:sp>
      <p:sp>
        <p:nvSpPr>
          <p:cNvPr id="5" name="Marcador de pie de página 4">
            <a:extLst>
              <a:ext uri="{FF2B5EF4-FFF2-40B4-BE49-F238E27FC236}">
                <a16:creationId xmlns:a16="http://schemas.microsoft.com/office/drawing/2014/main" id="{A32D874B-D838-D826-41CB-D6BE5AEB9C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5AEDBE4-B892-1DDB-6FBF-6E7F018DB31D}"/>
              </a:ext>
            </a:extLst>
          </p:cNvPr>
          <p:cNvSpPr>
            <a:spLocks noGrp="1"/>
          </p:cNvSpPr>
          <p:nvPr>
            <p:ph type="sldNum" sz="quarter" idx="12"/>
          </p:nvPr>
        </p:nvSpPr>
        <p:spPr/>
        <p:txBody>
          <a:bodyPr/>
          <a:lstStyle/>
          <a:p>
            <a:fld id="{8CD1E6B2-1F26-44A3-8F80-91B5175F2DBC}" type="slidenum">
              <a:rPr lang="es-MX" smtClean="0"/>
              <a:t>‹Nº›</a:t>
            </a:fld>
            <a:endParaRPr lang="es-MX"/>
          </a:p>
        </p:txBody>
      </p:sp>
    </p:spTree>
    <p:extLst>
      <p:ext uri="{BB962C8B-B14F-4D97-AF65-F5344CB8AC3E}">
        <p14:creationId xmlns:p14="http://schemas.microsoft.com/office/powerpoint/2010/main" val="3826435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952430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506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1540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em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ángulo redondeado 6">
            <a:extLst>
              <a:ext uri="{FF2B5EF4-FFF2-40B4-BE49-F238E27FC236}">
                <a16:creationId xmlns:a16="http://schemas.microsoft.com/office/drawing/2014/main" id="{D34CDEF8-F686-4A6A-BCEE-8787C36955E7}"/>
              </a:ext>
            </a:extLst>
          </p:cNvPr>
          <p:cNvSpPr/>
          <p:nvPr userDrawn="1"/>
        </p:nvSpPr>
        <p:spPr>
          <a:xfrm>
            <a:off x="153621" y="173006"/>
            <a:ext cx="11884758" cy="6511987"/>
          </a:xfrm>
          <a:prstGeom prst="roundRect">
            <a:avLst>
              <a:gd name="adj" fmla="val 2350"/>
            </a:avLst>
          </a:prstGeom>
          <a:solidFill>
            <a:srgbClr val="0D5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n" descr="Imagen">
            <a:extLst>
              <a:ext uri="{FF2B5EF4-FFF2-40B4-BE49-F238E27FC236}">
                <a16:creationId xmlns:a16="http://schemas.microsoft.com/office/drawing/2014/main" id="{C28E2800-CE2D-2C4D-5126-F2BBD673D6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39966" y="1948560"/>
            <a:ext cx="4009278" cy="1705846"/>
          </a:xfrm>
          <a:prstGeom prst="rect">
            <a:avLst/>
          </a:prstGeom>
          <a:ln w="12700">
            <a:miter lim="400000"/>
          </a:ln>
        </p:spPr>
      </p:pic>
      <p:pic>
        <p:nvPicPr>
          <p:cNvPr id="4" name="Imagen 3">
            <a:extLst>
              <a:ext uri="{FF2B5EF4-FFF2-40B4-BE49-F238E27FC236}">
                <a16:creationId xmlns:a16="http://schemas.microsoft.com/office/drawing/2014/main" id="{65520883-7B14-86DC-B73A-05AD776CE73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527235" y="0"/>
            <a:ext cx="4664765" cy="4664765"/>
          </a:xfrm>
          <a:prstGeom prst="rect">
            <a:avLst/>
          </a:prstGeom>
        </p:spPr>
      </p:pic>
    </p:spTree>
    <p:extLst>
      <p:ext uri="{BB962C8B-B14F-4D97-AF65-F5344CB8AC3E}">
        <p14:creationId xmlns:p14="http://schemas.microsoft.com/office/powerpoint/2010/main" val="936231166"/>
      </p:ext>
    </p:extLst>
  </p:cSld>
  <p:clrMap bg1="lt1" tx1="dk1" bg2="lt2" tx2="dk2" accent1="accent1" accent2="accent2" accent3="accent3" accent4="accent4" accent5="accent5" accent6="accent6" hlink="hlink" folHlink="folHlink"/>
  <p:sldLayoutIdLst>
    <p:sldLayoutId id="214748370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4" name="Grupo 33">
            <a:extLst>
              <a:ext uri="{FF2B5EF4-FFF2-40B4-BE49-F238E27FC236}">
                <a16:creationId xmlns:a16="http://schemas.microsoft.com/office/drawing/2014/main" id="{8DCE8D41-A828-3064-5556-B952CFC98CD6}"/>
              </a:ext>
            </a:extLst>
          </p:cNvPr>
          <p:cNvGrpSpPr/>
          <p:nvPr userDrawn="1"/>
        </p:nvGrpSpPr>
        <p:grpSpPr>
          <a:xfrm>
            <a:off x="9100065" y="6276245"/>
            <a:ext cx="649720" cy="537385"/>
            <a:chOff x="6096000" y="496312"/>
            <a:chExt cx="1943507" cy="1607480"/>
          </a:xfrm>
        </p:grpSpPr>
        <p:sp>
          <p:nvSpPr>
            <p:cNvPr id="35" name="Círculo">
              <a:extLst>
                <a:ext uri="{FF2B5EF4-FFF2-40B4-BE49-F238E27FC236}">
                  <a16:creationId xmlns:a16="http://schemas.microsoft.com/office/drawing/2014/main" id="{7DAF5FD6-200A-7477-8B07-986398E2A8A6}"/>
                </a:ext>
              </a:extLst>
            </p:cNvPr>
            <p:cNvSpPr/>
            <p:nvPr/>
          </p:nvSpPr>
          <p:spPr>
            <a:xfrm>
              <a:off x="6618746" y="510109"/>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36" name="Imagen 35">
              <a:extLst>
                <a:ext uri="{FF2B5EF4-FFF2-40B4-BE49-F238E27FC236}">
                  <a16:creationId xmlns:a16="http://schemas.microsoft.com/office/drawing/2014/main" id="{D081F875-1014-7209-6D3C-2ABF1744E6E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96000" y="496312"/>
              <a:ext cx="1607480" cy="1607480"/>
            </a:xfrm>
            <a:prstGeom prst="rect">
              <a:avLst/>
            </a:prstGeom>
          </p:spPr>
        </p:pic>
      </p:grpSp>
      <p:grpSp>
        <p:nvGrpSpPr>
          <p:cNvPr id="37" name="Grupo 36">
            <a:extLst>
              <a:ext uri="{FF2B5EF4-FFF2-40B4-BE49-F238E27FC236}">
                <a16:creationId xmlns:a16="http://schemas.microsoft.com/office/drawing/2014/main" id="{CA593C3B-6324-3222-C4AF-6D0C9924C3B7}"/>
              </a:ext>
            </a:extLst>
          </p:cNvPr>
          <p:cNvGrpSpPr/>
          <p:nvPr userDrawn="1"/>
        </p:nvGrpSpPr>
        <p:grpSpPr>
          <a:xfrm>
            <a:off x="9875814" y="6250968"/>
            <a:ext cx="651545" cy="525516"/>
            <a:chOff x="6090539" y="2643010"/>
            <a:chExt cx="1948968" cy="1571978"/>
          </a:xfrm>
        </p:grpSpPr>
        <p:sp>
          <p:nvSpPr>
            <p:cNvPr id="38" name="Círculo">
              <a:extLst>
                <a:ext uri="{FF2B5EF4-FFF2-40B4-BE49-F238E27FC236}">
                  <a16:creationId xmlns:a16="http://schemas.microsoft.com/office/drawing/2014/main" id="{339310A7-D806-E3A7-7701-3C4477EE3FBA}"/>
                </a:ext>
              </a:extLst>
            </p:cNvPr>
            <p:cNvSpPr/>
            <p:nvPr/>
          </p:nvSpPr>
          <p:spPr>
            <a:xfrm>
              <a:off x="6618746" y="2718620"/>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39" name="Imagen 38">
              <a:extLst>
                <a:ext uri="{FF2B5EF4-FFF2-40B4-BE49-F238E27FC236}">
                  <a16:creationId xmlns:a16="http://schemas.microsoft.com/office/drawing/2014/main" id="{5B13E48D-D297-DF82-D3F1-9D137066D6F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90539" y="2643010"/>
              <a:ext cx="1571978" cy="1571978"/>
            </a:xfrm>
            <a:prstGeom prst="rect">
              <a:avLst/>
            </a:prstGeom>
          </p:spPr>
        </p:pic>
      </p:grpSp>
      <p:grpSp>
        <p:nvGrpSpPr>
          <p:cNvPr id="40" name="Grupo 39">
            <a:extLst>
              <a:ext uri="{FF2B5EF4-FFF2-40B4-BE49-F238E27FC236}">
                <a16:creationId xmlns:a16="http://schemas.microsoft.com/office/drawing/2014/main" id="{21BC6639-9898-2D39-0149-FC8935770BB0}"/>
              </a:ext>
            </a:extLst>
          </p:cNvPr>
          <p:cNvGrpSpPr/>
          <p:nvPr userDrawn="1"/>
        </p:nvGrpSpPr>
        <p:grpSpPr>
          <a:xfrm>
            <a:off x="10554328" y="6251879"/>
            <a:ext cx="679826" cy="606121"/>
            <a:chOff x="6005943" y="4927133"/>
            <a:chExt cx="2033564" cy="1813089"/>
          </a:xfrm>
        </p:grpSpPr>
        <p:sp>
          <p:nvSpPr>
            <p:cNvPr id="41" name="Círculo">
              <a:extLst>
                <a:ext uri="{FF2B5EF4-FFF2-40B4-BE49-F238E27FC236}">
                  <a16:creationId xmlns:a16="http://schemas.microsoft.com/office/drawing/2014/main" id="{E73DF4AB-BC89-1D21-8A1F-116F488FBCE0}"/>
                </a:ext>
              </a:extLst>
            </p:cNvPr>
            <p:cNvSpPr/>
            <p:nvPr/>
          </p:nvSpPr>
          <p:spPr>
            <a:xfrm>
              <a:off x="6618746" y="4927133"/>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42" name="Imagen 41">
              <a:extLst>
                <a:ext uri="{FF2B5EF4-FFF2-40B4-BE49-F238E27FC236}">
                  <a16:creationId xmlns:a16="http://schemas.microsoft.com/office/drawing/2014/main" id="{A0F48735-C12E-3DE3-5231-8A41906968E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005943" y="4976221"/>
              <a:ext cx="1764000" cy="1764001"/>
            </a:xfrm>
            <a:prstGeom prst="rect">
              <a:avLst/>
            </a:prstGeom>
          </p:spPr>
        </p:pic>
      </p:grpSp>
      <p:cxnSp>
        <p:nvCxnSpPr>
          <p:cNvPr id="6" name="Conector recto 5">
            <a:extLst>
              <a:ext uri="{FF2B5EF4-FFF2-40B4-BE49-F238E27FC236}">
                <a16:creationId xmlns:a16="http://schemas.microsoft.com/office/drawing/2014/main" id="{363CCD79-0632-D020-7E7D-3F90DCEE8BB2}"/>
              </a:ext>
            </a:extLst>
          </p:cNvPr>
          <p:cNvCxnSpPr/>
          <p:nvPr userDrawn="1"/>
        </p:nvCxnSpPr>
        <p:spPr>
          <a:xfrm>
            <a:off x="-8048" y="6490340"/>
            <a:ext cx="9036000" cy="0"/>
          </a:xfrm>
          <a:prstGeom prst="line">
            <a:avLst/>
          </a:prstGeom>
          <a:ln>
            <a:solidFill>
              <a:srgbClr val="0E5886"/>
            </a:solidFill>
          </a:ln>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BBFC56F7-10AB-B66F-5186-33EF38E3B762}"/>
              </a:ext>
            </a:extLst>
          </p:cNvPr>
          <p:cNvCxnSpPr>
            <a:cxnSpLocks/>
          </p:cNvCxnSpPr>
          <p:nvPr userDrawn="1"/>
        </p:nvCxnSpPr>
        <p:spPr>
          <a:xfrm>
            <a:off x="11456894" y="6489361"/>
            <a:ext cx="735106" cy="0"/>
          </a:xfrm>
          <a:prstGeom prst="line">
            <a:avLst/>
          </a:prstGeom>
          <a:ln>
            <a:solidFill>
              <a:srgbClr val="0E5886"/>
            </a:solidFill>
          </a:ln>
        </p:spPr>
        <p:style>
          <a:lnRef idx="2">
            <a:schemeClr val="accent1"/>
          </a:lnRef>
          <a:fillRef idx="0">
            <a:schemeClr val="accent1"/>
          </a:fillRef>
          <a:effectRef idx="1">
            <a:schemeClr val="accent1"/>
          </a:effectRef>
          <a:fontRef idx="minor">
            <a:schemeClr val="tx1"/>
          </a:fontRef>
        </p:style>
      </p:cxnSp>
      <p:pic>
        <p:nvPicPr>
          <p:cNvPr id="2" name="Imagen 1">
            <a:extLst>
              <a:ext uri="{FF2B5EF4-FFF2-40B4-BE49-F238E27FC236}">
                <a16:creationId xmlns:a16="http://schemas.microsoft.com/office/drawing/2014/main" id="{86F529D8-5419-1A3E-5435-BA00A08F48CA}"/>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27359" y="283228"/>
            <a:ext cx="1255537" cy="606121"/>
          </a:xfrm>
          <a:prstGeom prst="rect">
            <a:avLst/>
          </a:prstGeom>
        </p:spPr>
      </p:pic>
    </p:spTree>
    <p:extLst>
      <p:ext uri="{BB962C8B-B14F-4D97-AF65-F5344CB8AC3E}">
        <p14:creationId xmlns:p14="http://schemas.microsoft.com/office/powerpoint/2010/main" val="1157718525"/>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E76A225-D19C-3D3E-664C-845D561FF5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27359" y="283228"/>
            <a:ext cx="1255537" cy="606121"/>
          </a:xfrm>
          <a:prstGeom prst="rect">
            <a:avLst/>
          </a:prstGeom>
        </p:spPr>
      </p:pic>
    </p:spTree>
    <p:extLst>
      <p:ext uri="{BB962C8B-B14F-4D97-AF65-F5344CB8AC3E}">
        <p14:creationId xmlns:p14="http://schemas.microsoft.com/office/powerpoint/2010/main" val="3164437067"/>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ángulo redondeado 6">
            <a:extLst>
              <a:ext uri="{FF2B5EF4-FFF2-40B4-BE49-F238E27FC236}">
                <a16:creationId xmlns:a16="http://schemas.microsoft.com/office/drawing/2014/main" id="{D34CDEF8-F686-4A6A-BCEE-8787C36955E7}"/>
              </a:ext>
            </a:extLst>
          </p:cNvPr>
          <p:cNvSpPr/>
          <p:nvPr userDrawn="1"/>
        </p:nvSpPr>
        <p:spPr>
          <a:xfrm>
            <a:off x="153621" y="173006"/>
            <a:ext cx="11884758" cy="6511987"/>
          </a:xfrm>
          <a:prstGeom prst="roundRect">
            <a:avLst>
              <a:gd name="adj" fmla="val 2350"/>
            </a:avLst>
          </a:prstGeom>
          <a:solidFill>
            <a:srgbClr val="01A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igura">
            <a:extLst>
              <a:ext uri="{FF2B5EF4-FFF2-40B4-BE49-F238E27FC236}">
                <a16:creationId xmlns:a16="http://schemas.microsoft.com/office/drawing/2014/main" id="{858505FB-A847-A46A-129E-FB31C1664EEE}"/>
              </a:ext>
            </a:extLst>
          </p:cNvPr>
          <p:cNvSpPr/>
          <p:nvPr userDrawn="1"/>
        </p:nvSpPr>
        <p:spPr>
          <a:xfrm rot="5400000">
            <a:off x="7293811" y="383"/>
            <a:ext cx="4898571" cy="4897806"/>
          </a:xfrm>
          <a:custGeom>
            <a:avLst/>
            <a:gdLst/>
            <a:ahLst/>
            <a:cxnLst>
              <a:cxn ang="0">
                <a:pos x="wd2" y="hd2"/>
              </a:cxn>
              <a:cxn ang="5400000">
                <a:pos x="wd2" y="hd2"/>
              </a:cxn>
              <a:cxn ang="10800000">
                <a:pos x="wd2" y="hd2"/>
              </a:cxn>
              <a:cxn ang="16200000">
                <a:pos x="wd2" y="hd2"/>
              </a:cxn>
            </a:cxnLst>
            <a:rect l="0" t="0" r="r" b="b"/>
            <a:pathLst>
              <a:path w="20595" h="20595" extrusionOk="0">
                <a:moveTo>
                  <a:pt x="0" y="0"/>
                </a:moveTo>
                <a:lnTo>
                  <a:pt x="0" y="10298"/>
                </a:lnTo>
                <a:cubicBezTo>
                  <a:pt x="0" y="12934"/>
                  <a:pt x="1004" y="15567"/>
                  <a:pt x="3015" y="17578"/>
                </a:cubicBezTo>
                <a:cubicBezTo>
                  <a:pt x="7036" y="21600"/>
                  <a:pt x="13558" y="21600"/>
                  <a:pt x="17579" y="17578"/>
                </a:cubicBezTo>
                <a:cubicBezTo>
                  <a:pt x="21600" y="13556"/>
                  <a:pt x="21600" y="7037"/>
                  <a:pt x="17579" y="3016"/>
                </a:cubicBezTo>
                <a:cubicBezTo>
                  <a:pt x="15568" y="1005"/>
                  <a:pt x="12932" y="0"/>
                  <a:pt x="10297" y="0"/>
                </a:cubicBezTo>
                <a:lnTo>
                  <a:pt x="0" y="0"/>
                </a:lnTo>
                <a:close/>
              </a:path>
            </a:pathLst>
          </a:custGeom>
          <a:solidFill>
            <a:srgbClr val="005782"/>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8" name="Imagen" descr="Imagen">
            <a:extLst>
              <a:ext uri="{FF2B5EF4-FFF2-40B4-BE49-F238E27FC236}">
                <a16:creationId xmlns:a16="http://schemas.microsoft.com/office/drawing/2014/main" id="{1B4EA25C-4DEA-8B11-64A9-EC2CE93AB7D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912" y="244429"/>
            <a:ext cx="503584" cy="463543"/>
          </a:xfrm>
          <a:prstGeom prst="rect">
            <a:avLst/>
          </a:prstGeom>
          <a:ln w="12700">
            <a:miter lim="400000"/>
          </a:ln>
        </p:spPr>
      </p:pic>
      <p:pic>
        <p:nvPicPr>
          <p:cNvPr id="9" name="Imagen" descr="Imagen">
            <a:extLst>
              <a:ext uri="{FF2B5EF4-FFF2-40B4-BE49-F238E27FC236}">
                <a16:creationId xmlns:a16="http://schemas.microsoft.com/office/drawing/2014/main" id="{AB08E03E-C6D8-BAF8-E586-4725C51A0E1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03117" y="778503"/>
            <a:ext cx="474763" cy="465838"/>
          </a:xfrm>
          <a:prstGeom prst="rect">
            <a:avLst/>
          </a:prstGeom>
          <a:ln w="12700">
            <a:miter lim="400000"/>
          </a:ln>
        </p:spPr>
      </p:pic>
      <p:pic>
        <p:nvPicPr>
          <p:cNvPr id="10" name="Imagen" descr="Imagen">
            <a:extLst>
              <a:ext uri="{FF2B5EF4-FFF2-40B4-BE49-F238E27FC236}">
                <a16:creationId xmlns:a16="http://schemas.microsoft.com/office/drawing/2014/main" id="{E6A5351E-F214-3907-9612-8E76971BA9B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35428" y="1364992"/>
            <a:ext cx="414621" cy="453077"/>
          </a:xfrm>
          <a:prstGeom prst="rect">
            <a:avLst/>
          </a:prstGeom>
          <a:ln w="12700">
            <a:miter lim="400000"/>
          </a:ln>
        </p:spPr>
      </p:pic>
      <p:pic>
        <p:nvPicPr>
          <p:cNvPr id="11" name="Imagen" descr="Imagen">
            <a:extLst>
              <a:ext uri="{FF2B5EF4-FFF2-40B4-BE49-F238E27FC236}">
                <a16:creationId xmlns:a16="http://schemas.microsoft.com/office/drawing/2014/main" id="{CB61B8AB-567F-4D3D-0C0A-A877C161428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538425" y="2027659"/>
            <a:ext cx="562840" cy="424746"/>
          </a:xfrm>
          <a:prstGeom prst="rect">
            <a:avLst/>
          </a:prstGeom>
          <a:ln w="12700">
            <a:miter lim="400000"/>
          </a:ln>
        </p:spPr>
      </p:pic>
      <p:pic>
        <p:nvPicPr>
          <p:cNvPr id="12" name="Imagen" descr="Imagen">
            <a:extLst>
              <a:ext uri="{FF2B5EF4-FFF2-40B4-BE49-F238E27FC236}">
                <a16:creationId xmlns:a16="http://schemas.microsoft.com/office/drawing/2014/main" id="{48B026F7-F02D-1ADD-5650-8DF5B8F3FD1F}"/>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803782" y="3862990"/>
            <a:ext cx="818538" cy="251871"/>
          </a:xfrm>
          <a:prstGeom prst="rect">
            <a:avLst/>
          </a:prstGeom>
          <a:ln w="12700">
            <a:miter lim="400000"/>
          </a:ln>
        </p:spPr>
      </p:pic>
      <p:pic>
        <p:nvPicPr>
          <p:cNvPr id="13" name="Imagen" descr="Imagen">
            <a:extLst>
              <a:ext uri="{FF2B5EF4-FFF2-40B4-BE49-F238E27FC236}">
                <a16:creationId xmlns:a16="http://schemas.microsoft.com/office/drawing/2014/main" id="{FF700539-8E88-7478-A7BD-8A79F475C223}"/>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482377" y="3150532"/>
            <a:ext cx="823667" cy="390166"/>
          </a:xfrm>
          <a:prstGeom prst="rect">
            <a:avLst/>
          </a:prstGeom>
          <a:ln w="12700">
            <a:miter lim="400000"/>
          </a:ln>
        </p:spPr>
      </p:pic>
      <p:pic>
        <p:nvPicPr>
          <p:cNvPr id="14" name="Imagen" descr="Imagen">
            <a:extLst>
              <a:ext uri="{FF2B5EF4-FFF2-40B4-BE49-F238E27FC236}">
                <a16:creationId xmlns:a16="http://schemas.microsoft.com/office/drawing/2014/main" id="{539F3EAD-818F-D381-B70D-EE0043771C23}"/>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468016" y="4333154"/>
            <a:ext cx="523360" cy="381283"/>
          </a:xfrm>
          <a:prstGeom prst="rect">
            <a:avLst/>
          </a:prstGeom>
          <a:ln w="12700">
            <a:miter lim="400000"/>
          </a:ln>
        </p:spPr>
      </p:pic>
      <p:pic>
        <p:nvPicPr>
          <p:cNvPr id="15" name="Imagen" descr="Imagen">
            <a:extLst>
              <a:ext uri="{FF2B5EF4-FFF2-40B4-BE49-F238E27FC236}">
                <a16:creationId xmlns:a16="http://schemas.microsoft.com/office/drawing/2014/main" id="{602B27BD-367E-D092-5C41-4797A80459EB}"/>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948496" y="4815538"/>
            <a:ext cx="839169" cy="236600"/>
          </a:xfrm>
          <a:prstGeom prst="rect">
            <a:avLst/>
          </a:prstGeom>
          <a:ln w="12700">
            <a:miter lim="400000"/>
          </a:ln>
        </p:spPr>
      </p:pic>
      <p:pic>
        <p:nvPicPr>
          <p:cNvPr id="16" name="Imagen" descr="Imagen">
            <a:extLst>
              <a:ext uri="{FF2B5EF4-FFF2-40B4-BE49-F238E27FC236}">
                <a16:creationId xmlns:a16="http://schemas.microsoft.com/office/drawing/2014/main" id="{952B0781-112E-A052-86B3-6D32DDECE1EB}"/>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017913" y="4862240"/>
            <a:ext cx="731518" cy="238864"/>
          </a:xfrm>
          <a:prstGeom prst="rect">
            <a:avLst/>
          </a:prstGeom>
          <a:ln w="12700">
            <a:miter lim="400000"/>
          </a:ln>
        </p:spPr>
      </p:pic>
      <p:pic>
        <p:nvPicPr>
          <p:cNvPr id="17" name="Imagen" descr="Imagen">
            <a:extLst>
              <a:ext uri="{FF2B5EF4-FFF2-40B4-BE49-F238E27FC236}">
                <a16:creationId xmlns:a16="http://schemas.microsoft.com/office/drawing/2014/main" id="{BD13EE87-CAE7-0735-1FFC-E27F2C7A5A65}"/>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269209" y="2671662"/>
            <a:ext cx="971289" cy="188651"/>
          </a:xfrm>
          <a:prstGeom prst="rect">
            <a:avLst/>
          </a:prstGeom>
          <a:ln w="12700">
            <a:miter lim="400000"/>
          </a:ln>
        </p:spPr>
      </p:pic>
      <p:sp>
        <p:nvSpPr>
          <p:cNvPr id="19" name="Q&amp;A">
            <a:extLst>
              <a:ext uri="{FF2B5EF4-FFF2-40B4-BE49-F238E27FC236}">
                <a16:creationId xmlns:a16="http://schemas.microsoft.com/office/drawing/2014/main" id="{80DB05C4-C0B3-4C95-0C0C-50C022DFB4A8}"/>
              </a:ext>
            </a:extLst>
          </p:cNvPr>
          <p:cNvSpPr txBox="1"/>
          <p:nvPr userDrawn="1"/>
        </p:nvSpPr>
        <p:spPr>
          <a:xfrm>
            <a:off x="734848" y="5120204"/>
            <a:ext cx="5000693" cy="12321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ts val="9200"/>
              </a:lnSpc>
              <a:spcBef>
                <a:spcPts val="0"/>
              </a:spcBef>
              <a:defRPr sz="10200">
                <a:solidFill>
                  <a:srgbClr val="FFFFFF"/>
                </a:solidFill>
                <a:latin typeface="+mn-lt"/>
                <a:ea typeface="+mn-ea"/>
                <a:cs typeface="+mn-cs"/>
                <a:sym typeface="Bitter Bold"/>
              </a:defRPr>
            </a:lvl1pPr>
          </a:lstStyle>
          <a:p>
            <a:pPr>
              <a:defRPr>
                <a:latin typeface="Bitter Light"/>
                <a:ea typeface="Bitter Light"/>
                <a:cs typeface="Bitter Light"/>
                <a:sym typeface="Bitter Light"/>
              </a:defRPr>
            </a:pPr>
            <a:r>
              <a:rPr lang="es-ES" sz="6000" b="1">
                <a:latin typeface="Bitter" pitchFamily="2" charset="77"/>
                <a:ea typeface="+mn-ea"/>
                <a:cs typeface="+mn-cs"/>
                <a:sym typeface="Bitter Bold"/>
              </a:rPr>
              <a:t>Gracias</a:t>
            </a:r>
            <a:endParaRPr sz="6000" b="1">
              <a:latin typeface="Bitter" pitchFamily="2" charset="77"/>
              <a:ea typeface="+mn-ea"/>
              <a:cs typeface="+mn-cs"/>
              <a:sym typeface="Bitter Bold"/>
            </a:endParaRPr>
          </a:p>
        </p:txBody>
      </p:sp>
      <p:pic>
        <p:nvPicPr>
          <p:cNvPr id="21" name="Imagen 20">
            <a:extLst>
              <a:ext uri="{FF2B5EF4-FFF2-40B4-BE49-F238E27FC236}">
                <a16:creationId xmlns:a16="http://schemas.microsoft.com/office/drawing/2014/main" id="{D0EE3C01-ADCC-A9CC-6619-3010901BD1A4}"/>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8903435" y="5089840"/>
            <a:ext cx="826714" cy="236600"/>
          </a:xfrm>
          <a:prstGeom prst="rect">
            <a:avLst/>
          </a:prstGeom>
        </p:spPr>
      </p:pic>
      <p:pic>
        <p:nvPicPr>
          <p:cNvPr id="22" name="Imagen 21">
            <a:extLst>
              <a:ext uri="{FF2B5EF4-FFF2-40B4-BE49-F238E27FC236}">
                <a16:creationId xmlns:a16="http://schemas.microsoft.com/office/drawing/2014/main" id="{969F29E0-C31E-72FC-8C81-66FD6E3BAD81}"/>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9953308" y="5167464"/>
            <a:ext cx="851111" cy="317952"/>
          </a:xfrm>
          <a:prstGeom prst="rect">
            <a:avLst/>
          </a:prstGeom>
        </p:spPr>
      </p:pic>
      <p:pic>
        <p:nvPicPr>
          <p:cNvPr id="2" name="Imagen 1">
            <a:extLst>
              <a:ext uri="{FF2B5EF4-FFF2-40B4-BE49-F238E27FC236}">
                <a16:creationId xmlns:a16="http://schemas.microsoft.com/office/drawing/2014/main" id="{0F17B33F-C9D6-4C36-B4BD-EF86960344AA}"/>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7696704" y="297209"/>
            <a:ext cx="4341675" cy="4268582"/>
          </a:xfrm>
          <a:prstGeom prst="rect">
            <a:avLst/>
          </a:prstGeom>
        </p:spPr>
      </p:pic>
    </p:spTree>
    <p:extLst>
      <p:ext uri="{BB962C8B-B14F-4D97-AF65-F5344CB8AC3E}">
        <p14:creationId xmlns:p14="http://schemas.microsoft.com/office/powerpoint/2010/main" val="4208331407"/>
      </p:ext>
    </p:extLst>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fundacion@alsea.com.mx" TargetMode="External"/><Relationship Id="rId2" Type="http://schemas.openxmlformats.org/officeDocument/2006/relationships/hyperlink" Target="https://www.estimulosfiscales.hacienda.gob.mx/es/efiscales/efiart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81F30715-F3B4-9FF7-9F71-2A5B1B3F11AB}"/>
              </a:ext>
            </a:extLst>
          </p:cNvPr>
          <p:cNvSpPr>
            <a:spLocks noGrp="1"/>
          </p:cNvSpPr>
          <p:nvPr>
            <p:ph type="subTitle" idx="1"/>
          </p:nvPr>
        </p:nvSpPr>
        <p:spPr>
          <a:xfrm>
            <a:off x="3788227" y="4850448"/>
            <a:ext cx="9144000" cy="1655762"/>
          </a:xfrm>
        </p:spPr>
        <p:txBody>
          <a:bodyPr/>
          <a:lstStyle/>
          <a:p>
            <a:pPr>
              <a:lnSpc>
                <a:spcPct val="170000"/>
              </a:lnSpc>
            </a:pPr>
            <a:r>
              <a:rPr lang="en-US" sz="2000" dirty="0">
                <a:solidFill>
                  <a:schemeClr val="bg1"/>
                </a:solidFill>
                <a:latin typeface="Bitter Black"/>
                <a:ea typeface="+mn-ea"/>
                <a:cs typeface="+mn-cs"/>
              </a:rPr>
              <a:t>Alsea supports Mexican art </a:t>
            </a:r>
            <a:r>
              <a:rPr lang="en-US" sz="2000" dirty="0">
                <a:solidFill>
                  <a:schemeClr val="bg1"/>
                </a:solidFill>
                <a:latin typeface="Bitter Black"/>
              </a:rPr>
              <a:t>according </a:t>
            </a:r>
            <a:r>
              <a:rPr lang="en-US" sz="2000" dirty="0">
                <a:solidFill>
                  <a:schemeClr val="bg1"/>
                </a:solidFill>
                <a:latin typeface="Bitter Black"/>
                <a:ea typeface="+mn-ea"/>
                <a:cs typeface="+mn-cs"/>
              </a:rPr>
              <a:t>to </a:t>
            </a:r>
          </a:p>
          <a:p>
            <a:pPr>
              <a:lnSpc>
                <a:spcPct val="170000"/>
              </a:lnSpc>
            </a:pPr>
            <a:r>
              <a:rPr lang="en-US" sz="2000" dirty="0">
                <a:solidFill>
                  <a:schemeClr val="bg1"/>
                </a:solidFill>
                <a:latin typeface="Bitter Black"/>
                <a:ea typeface="+mn-ea"/>
                <a:cs typeface="+mn-cs"/>
              </a:rPr>
              <a:t>Article 190 of the Income Tax Law</a:t>
            </a:r>
            <a:endParaRPr lang="es-MX" dirty="0"/>
          </a:p>
        </p:txBody>
      </p:sp>
      <p:pic>
        <p:nvPicPr>
          <p:cNvPr id="2" name="Picture 4" descr="Resultado de imagen para efiartes">
            <a:extLst>
              <a:ext uri="{FF2B5EF4-FFF2-40B4-BE49-F238E27FC236}">
                <a16:creationId xmlns:a16="http://schemas.microsoft.com/office/drawing/2014/main" id="{3897DDF4-83D9-3578-8E64-ABF7E4810C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924" t="10062" r="18606" b="11968"/>
          <a:stretch/>
        </p:blipFill>
        <p:spPr bwMode="auto">
          <a:xfrm>
            <a:off x="1086185" y="4655072"/>
            <a:ext cx="3616444" cy="1023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179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D0C9DBBE-A61C-75C5-35C4-F7B974A70625}"/>
              </a:ext>
            </a:extLst>
          </p:cNvPr>
          <p:cNvSpPr txBox="1">
            <a:spLocks/>
          </p:cNvSpPr>
          <p:nvPr/>
        </p:nvSpPr>
        <p:spPr>
          <a:xfrm>
            <a:off x="838200" y="800100"/>
            <a:ext cx="10515600" cy="925285"/>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es-MX" sz="2500" dirty="0">
                <a:solidFill>
                  <a:srgbClr val="0D5985"/>
                </a:solidFill>
                <a:latin typeface="Bitter Black"/>
                <a:ea typeface="+mn-ea"/>
                <a:cs typeface="+mn-cs"/>
              </a:rPr>
              <a:t>Alsea </a:t>
            </a:r>
            <a:r>
              <a:rPr lang="es-MX" sz="2500" dirty="0" err="1">
                <a:solidFill>
                  <a:srgbClr val="0D5985"/>
                </a:solidFill>
                <a:latin typeface="Bitter Black"/>
                <a:ea typeface="+mn-ea"/>
                <a:cs typeface="+mn-cs"/>
              </a:rPr>
              <a:t>supports</a:t>
            </a:r>
            <a:r>
              <a:rPr lang="es-MX" sz="2500" dirty="0">
                <a:solidFill>
                  <a:srgbClr val="0D5985"/>
                </a:solidFill>
                <a:latin typeface="Bitter Black"/>
                <a:ea typeface="+mn-ea"/>
                <a:cs typeface="+mn-cs"/>
              </a:rPr>
              <a:t> </a:t>
            </a:r>
            <a:r>
              <a:rPr lang="es-MX" sz="2500" dirty="0" err="1">
                <a:solidFill>
                  <a:srgbClr val="0D5985"/>
                </a:solidFill>
                <a:latin typeface="Bitter Black"/>
                <a:ea typeface="+mn-ea"/>
                <a:cs typeface="+mn-cs"/>
              </a:rPr>
              <a:t>mexican</a:t>
            </a:r>
            <a:r>
              <a:rPr lang="es-MX" sz="2500" dirty="0">
                <a:solidFill>
                  <a:srgbClr val="0D5985"/>
                </a:solidFill>
                <a:latin typeface="Bitter Black"/>
                <a:ea typeface="+mn-ea"/>
                <a:cs typeface="+mn-cs"/>
              </a:rPr>
              <a:t> art</a:t>
            </a:r>
          </a:p>
          <a:p>
            <a:pPr algn="ctr">
              <a:lnSpc>
                <a:spcPct val="170000"/>
              </a:lnSpc>
            </a:pPr>
            <a:r>
              <a:rPr lang="en-US" sz="2500" dirty="0">
                <a:solidFill>
                  <a:srgbClr val="0D5985"/>
                </a:solidFill>
                <a:latin typeface="Bitter Black"/>
                <a:ea typeface="+mn-ea"/>
                <a:cs typeface="+mn-cs"/>
              </a:rPr>
              <a:t>In accordance with article 190 of the Law on Income Tax</a:t>
            </a:r>
            <a:endParaRPr lang="es-MX" sz="2500" dirty="0">
              <a:solidFill>
                <a:srgbClr val="0D5985"/>
              </a:solidFill>
              <a:latin typeface="Bitter Black"/>
              <a:ea typeface="+mn-ea"/>
              <a:cs typeface="+mn-cs"/>
            </a:endParaRPr>
          </a:p>
        </p:txBody>
      </p:sp>
      <p:sp>
        <p:nvSpPr>
          <p:cNvPr id="5" name="Marcador de contenido 2">
            <a:extLst>
              <a:ext uri="{FF2B5EF4-FFF2-40B4-BE49-F238E27FC236}">
                <a16:creationId xmlns:a16="http://schemas.microsoft.com/office/drawing/2014/main" id="{6EE56053-7458-9B4A-F0E6-6EB2A10783EE}"/>
              </a:ext>
            </a:extLst>
          </p:cNvPr>
          <p:cNvSpPr txBox="1">
            <a:spLocks/>
          </p:cNvSpPr>
          <p:nvPr/>
        </p:nvSpPr>
        <p:spPr>
          <a:xfrm>
            <a:off x="838200" y="1807027"/>
            <a:ext cx="10515600" cy="34616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Font typeface="Arial" panose="020B0604020202020204" pitchFamily="34" charset="0"/>
              <a:buNone/>
            </a:pPr>
            <a:endParaRPr lang="es-MX" sz="1800" dirty="0">
              <a:solidFill>
                <a:srgbClr val="0D5985"/>
              </a:solidFill>
              <a:latin typeface="Fira Sans"/>
            </a:endParaRPr>
          </a:p>
          <a:p>
            <a:pPr marL="0" indent="0" algn="just">
              <a:lnSpc>
                <a:spcPct val="110000"/>
              </a:lnSpc>
              <a:buFont typeface="Arial" panose="020B0604020202020204" pitchFamily="34" charset="0"/>
              <a:buNone/>
            </a:pPr>
            <a:r>
              <a:rPr lang="en-US" sz="1800" dirty="0">
                <a:solidFill>
                  <a:srgbClr val="0D5985"/>
                </a:solidFill>
                <a:latin typeface="Fira Sans"/>
              </a:rPr>
              <a:t>Alsea has decided to support the conservation and dissemination of art and talent in Mexico by supporting artistic projects that can benefit from Article 190 of the Mexican Income Tax Law, which allows private companies to contribute up to 10% of the total income tax generated by the profits of its previous annual fiscal year.</a:t>
            </a:r>
          </a:p>
          <a:p>
            <a:pPr marL="0" indent="0" algn="just">
              <a:lnSpc>
                <a:spcPct val="110000"/>
              </a:lnSpc>
              <a:buFont typeface="Arial" panose="020B0604020202020204" pitchFamily="34" charset="0"/>
              <a:buNone/>
            </a:pPr>
            <a:r>
              <a:rPr lang="en-US" sz="1800" dirty="0">
                <a:solidFill>
                  <a:srgbClr val="0D5985"/>
                </a:solidFill>
                <a:latin typeface="Fira Sans"/>
              </a:rPr>
              <a:t>The company is committed to the promotion of talent, job creation, and diffusion of Mexican culture and culture through this type of actions. That’s why this project will be in charge of Fundación Alsea.</a:t>
            </a:r>
          </a:p>
          <a:p>
            <a:pPr marL="0" indent="0" algn="just">
              <a:lnSpc>
                <a:spcPct val="110000"/>
              </a:lnSpc>
              <a:buFont typeface="Arial" panose="020B0604020202020204" pitchFamily="34" charset="0"/>
              <a:buNone/>
            </a:pPr>
            <a:r>
              <a:rPr lang="en-US" sz="1800" dirty="0">
                <a:solidFill>
                  <a:srgbClr val="0D5985"/>
                </a:solidFill>
                <a:latin typeface="Fira Sans"/>
              </a:rPr>
              <a:t>Alsea will support projects that strengthen and convey our commitment to enriching the lives of our stakeholders through a positive message and are consistent with the company's values ​​and culture.</a:t>
            </a:r>
            <a:endParaRPr lang="es-MX" sz="1800" dirty="0">
              <a:solidFill>
                <a:srgbClr val="0D5985"/>
              </a:solidFill>
              <a:latin typeface="Fira Sans"/>
            </a:endParaRPr>
          </a:p>
        </p:txBody>
      </p:sp>
    </p:spTree>
    <p:extLst>
      <p:ext uri="{BB962C8B-B14F-4D97-AF65-F5344CB8AC3E}">
        <p14:creationId xmlns:p14="http://schemas.microsoft.com/office/powerpoint/2010/main" val="414663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6FD04F85-20FA-A0A2-3229-5C81A85CAFF1}"/>
              </a:ext>
            </a:extLst>
          </p:cNvPr>
          <p:cNvSpPr txBox="1">
            <a:spLocks/>
          </p:cNvSpPr>
          <p:nvPr/>
        </p:nvSpPr>
        <p:spPr>
          <a:xfrm>
            <a:off x="838200" y="500742"/>
            <a:ext cx="10515600" cy="50074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en-US" sz="1900" dirty="0">
                <a:solidFill>
                  <a:srgbClr val="0D5985"/>
                </a:solidFill>
                <a:latin typeface="Bitter Black"/>
                <a:ea typeface="+mn-ea"/>
                <a:cs typeface="+mn-cs"/>
              </a:rPr>
              <a:t>Criteria to select the project:</a:t>
            </a:r>
            <a:endParaRPr lang="es-MX" sz="1900" dirty="0">
              <a:solidFill>
                <a:srgbClr val="0D5985"/>
              </a:solidFill>
              <a:latin typeface="Bitter Black"/>
              <a:ea typeface="+mn-ea"/>
              <a:cs typeface="+mn-cs"/>
            </a:endParaRPr>
          </a:p>
        </p:txBody>
      </p:sp>
      <p:sp>
        <p:nvSpPr>
          <p:cNvPr id="4" name="Marcador de contenido 2">
            <a:extLst>
              <a:ext uri="{FF2B5EF4-FFF2-40B4-BE49-F238E27FC236}">
                <a16:creationId xmlns:a16="http://schemas.microsoft.com/office/drawing/2014/main" id="{E16A2747-4E9E-930D-36A8-78B12D39DCAF}"/>
              </a:ext>
            </a:extLst>
          </p:cNvPr>
          <p:cNvSpPr txBox="1">
            <a:spLocks/>
          </p:cNvSpPr>
          <p:nvPr/>
        </p:nvSpPr>
        <p:spPr>
          <a:xfrm>
            <a:off x="849086" y="1235148"/>
            <a:ext cx="10515600" cy="462136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5000"/>
              </a:lnSpc>
              <a:spcAft>
                <a:spcPts val="800"/>
              </a:spcAft>
              <a:buNone/>
            </a:pPr>
            <a:r>
              <a:rPr lang="en-US" sz="1800" dirty="0">
                <a:solidFill>
                  <a:srgbClr val="0D5985"/>
                </a:solidFill>
                <a:latin typeface="Fira Sans"/>
              </a:rPr>
              <a:t>1. Projects that convey a message with </a:t>
            </a:r>
            <a:r>
              <a:rPr lang="en-US" sz="1800" b="1" dirty="0">
                <a:solidFill>
                  <a:srgbClr val="0D5985"/>
                </a:solidFill>
                <a:latin typeface="Fira Sans"/>
              </a:rPr>
              <a:t>values aligned to those of Alsea and Alsea Foundation </a:t>
            </a:r>
            <a:r>
              <a:rPr lang="en-US" sz="1800" dirty="0">
                <a:solidFill>
                  <a:srgbClr val="0D5985"/>
                </a:solidFill>
                <a:latin typeface="Fira Sans"/>
              </a:rPr>
              <a:t>and do not contain unnecessary vulgar language or explicit scenes of sex or violence will be favored.</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2. Alsea does not support matters of: religion, discrimination, politics, sex, or violence.</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3. All information related to the project (Excel format, one-pager, folder, and official letter with project score) must be submitted electronically; </a:t>
            </a:r>
            <a:r>
              <a:rPr lang="en-US" sz="1800" b="1" dirty="0">
                <a:solidFill>
                  <a:srgbClr val="0D5985"/>
                </a:solidFill>
                <a:latin typeface="Fira Sans"/>
              </a:rPr>
              <a:t>physical documents will not be accepted</a:t>
            </a:r>
            <a:r>
              <a:rPr lang="en-US" sz="1800" dirty="0">
                <a:solidFill>
                  <a:srgbClr val="0D5985"/>
                </a:solidFill>
                <a:latin typeface="Fira Sans"/>
              </a:rPr>
              <a:t>.</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4. If a project is selected and has been submitted by more than one person, </a:t>
            </a:r>
            <a:r>
              <a:rPr lang="en-US" sz="1800" b="1" dirty="0">
                <a:solidFill>
                  <a:srgbClr val="0D5985"/>
                </a:solidFill>
                <a:latin typeface="Fira Sans"/>
              </a:rPr>
              <a:t>the deal with whoever submitted it first in the current fiscal will be respected.</a:t>
            </a:r>
            <a:endParaRPr lang="es-MX" sz="1800" b="1" dirty="0">
              <a:solidFill>
                <a:srgbClr val="0D5985"/>
              </a:solidFill>
              <a:latin typeface="Fira Sans"/>
            </a:endParaRPr>
          </a:p>
          <a:p>
            <a:pPr algn="just">
              <a:buNone/>
            </a:pPr>
            <a:r>
              <a:rPr lang="en-US" sz="1800" dirty="0">
                <a:solidFill>
                  <a:srgbClr val="0D5985"/>
                </a:solidFill>
                <a:latin typeface="Fira Sans"/>
              </a:rPr>
              <a:t>5. If a project previously rejected by </a:t>
            </a:r>
            <a:r>
              <a:rPr lang="en-US" sz="1800" dirty="0" err="1">
                <a:solidFill>
                  <a:srgbClr val="0D5985"/>
                </a:solidFill>
                <a:latin typeface="Fira Sans"/>
              </a:rPr>
              <a:t>Efiartes</a:t>
            </a:r>
            <a:r>
              <a:rPr lang="en-US" sz="1800" dirty="0">
                <a:solidFill>
                  <a:srgbClr val="0D5985"/>
                </a:solidFill>
                <a:latin typeface="Fira Sans"/>
              </a:rPr>
              <a:t> is resubmitted, the committee will evaluate the reasons for the rejection and the corrective actions for each.</a:t>
            </a:r>
            <a:endParaRPr lang="es-MX" sz="1800" dirty="0">
              <a:solidFill>
                <a:srgbClr val="0D5985"/>
              </a:solidFill>
              <a:latin typeface="Fira Sans"/>
            </a:endParaRPr>
          </a:p>
        </p:txBody>
      </p:sp>
    </p:spTree>
    <p:extLst>
      <p:ext uri="{BB962C8B-B14F-4D97-AF65-F5344CB8AC3E}">
        <p14:creationId xmlns:p14="http://schemas.microsoft.com/office/powerpoint/2010/main" val="425477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DD2D6A9-7394-2E9F-2F26-EBB4C67A1B41}"/>
              </a:ext>
            </a:extLst>
          </p:cNvPr>
          <p:cNvSpPr txBox="1"/>
          <p:nvPr/>
        </p:nvSpPr>
        <p:spPr>
          <a:xfrm>
            <a:off x="2890157" y="838593"/>
            <a:ext cx="6411686" cy="461665"/>
          </a:xfrm>
          <a:prstGeom prst="rect">
            <a:avLst/>
          </a:prstGeom>
          <a:noFill/>
        </p:spPr>
        <p:txBody>
          <a:bodyPr wrap="square">
            <a:spAutoFit/>
          </a:bodyPr>
          <a:lstStyle/>
          <a:p>
            <a:pPr algn="ctr"/>
            <a:r>
              <a:rPr lang="en-US" sz="2400" dirty="0">
                <a:solidFill>
                  <a:srgbClr val="0D5985"/>
                </a:solidFill>
                <a:latin typeface="Bitter Black"/>
              </a:rPr>
              <a:t>Requirements to present the project</a:t>
            </a:r>
            <a:endParaRPr lang="es-MX" sz="2400" dirty="0">
              <a:solidFill>
                <a:srgbClr val="0D5985"/>
              </a:solidFill>
              <a:latin typeface="Bitter Black"/>
            </a:endParaRPr>
          </a:p>
        </p:txBody>
      </p:sp>
      <p:sp>
        <p:nvSpPr>
          <p:cNvPr id="3" name="CuadroTexto 2">
            <a:extLst>
              <a:ext uri="{FF2B5EF4-FFF2-40B4-BE49-F238E27FC236}">
                <a16:creationId xmlns:a16="http://schemas.microsoft.com/office/drawing/2014/main" id="{10E55AB3-6981-9C6C-ABAC-E64946D33FE8}"/>
              </a:ext>
            </a:extLst>
          </p:cNvPr>
          <p:cNvSpPr txBox="1"/>
          <p:nvPr/>
        </p:nvSpPr>
        <p:spPr>
          <a:xfrm>
            <a:off x="721178" y="1613313"/>
            <a:ext cx="11065329" cy="4375813"/>
          </a:xfrm>
          <a:prstGeom prst="rect">
            <a:avLst/>
          </a:prstGeom>
          <a:noFill/>
        </p:spPr>
        <p:txBody>
          <a:bodyPr wrap="square">
            <a:spAutoFit/>
          </a:bodyPr>
          <a:lstStyle/>
          <a:p>
            <a:pPr marL="342900" indent="-342900">
              <a:lnSpc>
                <a:spcPct val="115000"/>
              </a:lnSpc>
              <a:spcAft>
                <a:spcPts val="800"/>
              </a:spcAft>
              <a:buAutoNum type="arabicPeriod"/>
            </a:pPr>
            <a:r>
              <a:rPr lang="en-US" sz="1600" dirty="0">
                <a:solidFill>
                  <a:srgbClr val="0D5985"/>
                </a:solidFill>
                <a:latin typeface="Fira Sans"/>
              </a:rPr>
              <a:t>Review the information about the application for the incentive and study the following documents before submitting an </a:t>
            </a:r>
            <a:r>
              <a:rPr lang="en-US" sz="1600" dirty="0" err="1">
                <a:solidFill>
                  <a:srgbClr val="0D5985"/>
                </a:solidFill>
                <a:latin typeface="Fira Sans"/>
              </a:rPr>
              <a:t>Efiartes</a:t>
            </a:r>
            <a:r>
              <a:rPr lang="en-US" sz="1600" dirty="0">
                <a:solidFill>
                  <a:srgbClr val="0D5985"/>
                </a:solidFill>
                <a:latin typeface="Fira Sans"/>
              </a:rPr>
              <a:t> project to Alsea:</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Article 190 of the Income Tax Law</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a:t>
            </a:r>
            <a:r>
              <a:rPr lang="en-US" sz="1600" dirty="0" err="1">
                <a:solidFill>
                  <a:srgbClr val="0D5985"/>
                </a:solidFill>
                <a:latin typeface="Fira Sans"/>
              </a:rPr>
              <a:t>Efiartes</a:t>
            </a:r>
            <a:r>
              <a:rPr lang="en-US" sz="1600" dirty="0">
                <a:solidFill>
                  <a:srgbClr val="0D5985"/>
                </a:solidFill>
                <a:latin typeface="Fira Sans"/>
              </a:rPr>
              <a:t> Guidelines</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General Rules of </a:t>
            </a:r>
            <a:r>
              <a:rPr lang="en-US" sz="1600" dirty="0" err="1">
                <a:solidFill>
                  <a:srgbClr val="0D5985"/>
                </a:solidFill>
                <a:latin typeface="Fira Sans"/>
              </a:rPr>
              <a:t>Efiartes</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General Requirements of </a:t>
            </a:r>
            <a:r>
              <a:rPr lang="en-US" sz="1600" dirty="0" err="1">
                <a:solidFill>
                  <a:srgbClr val="0D5985"/>
                </a:solidFill>
                <a:latin typeface="Fira Sans"/>
              </a:rPr>
              <a:t>Efiartes</a:t>
            </a:r>
            <a:r>
              <a:rPr lang="en-US" sz="1600" dirty="0">
                <a:solidFill>
                  <a:srgbClr val="0D5985"/>
                </a:solidFill>
                <a:latin typeface="Fira Sans"/>
              </a:rPr>
              <a:t>. You can find the documents at: </a:t>
            </a:r>
            <a:endParaRPr lang="es-MX" sz="1600" dirty="0">
              <a:solidFill>
                <a:srgbClr val="0D5985"/>
              </a:solidFill>
              <a:latin typeface="Fira Sans"/>
            </a:endParaRPr>
          </a:p>
          <a:p>
            <a:pPr algn="ctr">
              <a:lnSpc>
                <a:spcPct val="115000"/>
              </a:lnSpc>
              <a:spcAft>
                <a:spcPts val="800"/>
              </a:spcAft>
              <a:buNone/>
            </a:pPr>
            <a:r>
              <a:rPr lang="en-US" sz="1600" dirty="0">
                <a:solidFill>
                  <a:srgbClr val="0D5985"/>
                </a:solidFill>
                <a:latin typeface="Fira Sans"/>
                <a:hlinkClick r:id="rId2"/>
              </a:rPr>
              <a:t>https://www.estimulosfiscales.hacienda.gob.mx/es/efiscales/efiartes</a:t>
            </a:r>
            <a:endParaRPr lang="en-US" sz="1600" dirty="0">
              <a:solidFill>
                <a:srgbClr val="0D5985"/>
              </a:solidFill>
              <a:latin typeface="Fira Sans"/>
            </a:endParaRPr>
          </a:p>
          <a:p>
            <a:pPr algn="ctr">
              <a:lnSpc>
                <a:spcPct val="115000"/>
              </a:lnSpc>
              <a:spcAft>
                <a:spcPts val="800"/>
              </a:spcAft>
              <a:buNone/>
            </a:pPr>
            <a:endParaRPr lang="es-MX" sz="500" dirty="0">
              <a:solidFill>
                <a:srgbClr val="0D5985"/>
              </a:solidFill>
              <a:latin typeface="Fira Sans"/>
            </a:endParaRPr>
          </a:p>
          <a:p>
            <a:pPr>
              <a:lnSpc>
                <a:spcPct val="115000"/>
              </a:lnSpc>
              <a:spcAft>
                <a:spcPts val="800"/>
              </a:spcAft>
              <a:buNone/>
            </a:pPr>
            <a:r>
              <a:rPr lang="en-US" sz="1600" dirty="0">
                <a:solidFill>
                  <a:srgbClr val="0D5985"/>
                </a:solidFill>
                <a:latin typeface="Fira Sans"/>
              </a:rPr>
              <a:t>2. Request a virtual appointment to present the project that will be submitted for evaluation by sending an email to: </a:t>
            </a:r>
            <a:endParaRPr lang="es-MX" sz="1600" dirty="0">
              <a:solidFill>
                <a:srgbClr val="0D5985"/>
              </a:solidFill>
              <a:latin typeface="Fira Sans"/>
            </a:endParaRPr>
          </a:p>
          <a:p>
            <a:pPr algn="ctr">
              <a:lnSpc>
                <a:spcPct val="115000"/>
              </a:lnSpc>
              <a:spcAft>
                <a:spcPts val="800"/>
              </a:spcAft>
              <a:buNone/>
            </a:pPr>
            <a:r>
              <a:rPr lang="en-US" sz="1600" dirty="0">
                <a:solidFill>
                  <a:srgbClr val="0D5985"/>
                </a:solidFill>
                <a:latin typeface="Fira Sans"/>
                <a:hlinkClick r:id="rId3"/>
              </a:rPr>
              <a:t>fundacion@alsea.com.mx</a:t>
            </a:r>
            <a:endParaRPr lang="en-US" sz="1600" dirty="0">
              <a:solidFill>
                <a:srgbClr val="0D5985"/>
              </a:solidFill>
              <a:latin typeface="Fira Sans"/>
            </a:endParaRPr>
          </a:p>
          <a:p>
            <a:pPr algn="ctr">
              <a:lnSpc>
                <a:spcPct val="115000"/>
              </a:lnSpc>
              <a:spcAft>
                <a:spcPts val="800"/>
              </a:spcAft>
              <a:buNone/>
            </a:pPr>
            <a:endParaRPr lang="es-MX" sz="400" dirty="0">
              <a:solidFill>
                <a:srgbClr val="0D5985"/>
              </a:solidFill>
              <a:latin typeface="Fira Sans"/>
            </a:endParaRPr>
          </a:p>
          <a:p>
            <a:pPr>
              <a:lnSpc>
                <a:spcPct val="115000"/>
              </a:lnSpc>
              <a:spcAft>
                <a:spcPts val="800"/>
              </a:spcAft>
            </a:pPr>
            <a:r>
              <a:rPr lang="en-US" sz="1600" dirty="0">
                <a:solidFill>
                  <a:srgbClr val="0D5985"/>
                </a:solidFill>
                <a:latin typeface="Fira Sans"/>
              </a:rPr>
              <a:t>3. Respond and submit the initial </a:t>
            </a:r>
            <a:r>
              <a:rPr lang="en-US" sz="1600" b="1" dirty="0">
                <a:solidFill>
                  <a:srgbClr val="0D5985"/>
                </a:solidFill>
                <a:latin typeface="Fira Sans"/>
              </a:rPr>
              <a:t>Excel </a:t>
            </a:r>
            <a:r>
              <a:rPr lang="en-US" sz="1600" dirty="0">
                <a:solidFill>
                  <a:srgbClr val="0D5985"/>
                </a:solidFill>
                <a:latin typeface="Fira Sans"/>
              </a:rPr>
              <a:t>form with the information about the project(s) to be submitted, the project </a:t>
            </a:r>
            <a:r>
              <a:rPr lang="en-US" sz="1600" b="1" dirty="0">
                <a:solidFill>
                  <a:srgbClr val="0D5985"/>
                </a:solidFill>
                <a:latin typeface="Fira Sans"/>
              </a:rPr>
              <a:t>one-pager</a:t>
            </a:r>
            <a:r>
              <a:rPr lang="en-US" sz="1600" dirty="0">
                <a:solidFill>
                  <a:srgbClr val="0D5985"/>
                </a:solidFill>
                <a:latin typeface="Fira Sans"/>
              </a:rPr>
              <a:t>, and </a:t>
            </a:r>
            <a:r>
              <a:rPr lang="en-US" sz="1600" b="1" dirty="0">
                <a:solidFill>
                  <a:srgbClr val="0D5985"/>
                </a:solidFill>
                <a:latin typeface="Fira Sans"/>
              </a:rPr>
              <a:t>the folder</a:t>
            </a:r>
            <a:r>
              <a:rPr lang="en-US" sz="1600" dirty="0">
                <a:solidFill>
                  <a:srgbClr val="0D5985"/>
                </a:solidFill>
                <a:latin typeface="Fira Sans"/>
              </a:rPr>
              <a:t>.</a:t>
            </a:r>
            <a:endParaRPr lang="es-MX" sz="1600" dirty="0">
              <a:solidFill>
                <a:srgbClr val="0D5985"/>
              </a:solidFill>
              <a:latin typeface="Fira Sans"/>
            </a:endParaRPr>
          </a:p>
        </p:txBody>
      </p:sp>
    </p:spTree>
    <p:extLst>
      <p:ext uri="{BB962C8B-B14F-4D97-AF65-F5344CB8AC3E}">
        <p14:creationId xmlns:p14="http://schemas.microsoft.com/office/powerpoint/2010/main" val="313711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C2D614F-BA49-FA35-567F-EB38AFEF62FA}"/>
              </a:ext>
            </a:extLst>
          </p:cNvPr>
          <p:cNvSpPr txBox="1"/>
          <p:nvPr/>
        </p:nvSpPr>
        <p:spPr>
          <a:xfrm>
            <a:off x="968829" y="1601097"/>
            <a:ext cx="10297886" cy="3920304"/>
          </a:xfrm>
          <a:prstGeom prst="rect">
            <a:avLst/>
          </a:prstGeom>
          <a:noFill/>
        </p:spPr>
        <p:txBody>
          <a:bodyPr wrap="square">
            <a:spAutoFit/>
          </a:bodyPr>
          <a:lstStyle/>
          <a:p>
            <a:pPr>
              <a:lnSpc>
                <a:spcPct val="115000"/>
              </a:lnSpc>
              <a:spcAft>
                <a:spcPts val="800"/>
              </a:spcAft>
              <a:buNone/>
            </a:pPr>
            <a:r>
              <a:rPr lang="en-US" sz="1500" dirty="0">
                <a:solidFill>
                  <a:srgbClr val="0D5985"/>
                </a:solidFill>
                <a:latin typeface="Fira Sans"/>
              </a:rPr>
              <a:t>4- The folder must contain the following information in a single PDF file:</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a:t>
            </a:r>
            <a:r>
              <a:rPr lang="en-US" sz="1500" b="1" dirty="0">
                <a:solidFill>
                  <a:srgbClr val="0D5985"/>
                </a:solidFill>
                <a:latin typeface="Fira Sans"/>
              </a:rPr>
              <a:t>Project type: </a:t>
            </a:r>
            <a:r>
              <a:rPr lang="en-US" sz="1500" dirty="0">
                <a:solidFill>
                  <a:srgbClr val="0D5985"/>
                </a:solidFill>
                <a:latin typeface="Fira Sans"/>
              </a:rPr>
              <a:t>theater, dance, music or visual arts. </a:t>
            </a:r>
          </a:p>
          <a:p>
            <a:pPr>
              <a:lnSpc>
                <a:spcPct val="115000"/>
              </a:lnSpc>
              <a:spcAft>
                <a:spcPts val="800"/>
              </a:spcAft>
            </a:pPr>
            <a:r>
              <a:rPr lang="en-US" sz="1500" dirty="0">
                <a:solidFill>
                  <a:srgbClr val="0D5985"/>
                </a:solidFill>
                <a:latin typeface="Fira Sans"/>
              </a:rPr>
              <a:t>• </a:t>
            </a:r>
            <a:r>
              <a:rPr lang="en-US" sz="1500" b="1" dirty="0">
                <a:solidFill>
                  <a:srgbClr val="0D5985"/>
                </a:solidFill>
                <a:latin typeface="Fira Sans"/>
              </a:rPr>
              <a:t>Synopsis:</a:t>
            </a:r>
            <a:r>
              <a:rPr lang="en-US" sz="1500" dirty="0">
                <a:solidFill>
                  <a:srgbClr val="0D5985"/>
                </a:solidFill>
                <a:latin typeface="Fira Sans"/>
              </a:rPr>
              <a:t> we will consider if the film is for children, for adults, or with a social impact.</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Data sheet:</a:t>
            </a:r>
            <a:r>
              <a:rPr lang="en-US" sz="1500" dirty="0">
                <a:solidFill>
                  <a:srgbClr val="0D5985"/>
                </a:solidFill>
                <a:latin typeface="Fira Sans"/>
              </a:rPr>
              <a:t> director, gender, producer, target audience, locations, visual reference and values ​​to be showcased.</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s-MX" sz="1500" b="1" dirty="0" err="1">
                <a:solidFill>
                  <a:srgbClr val="0D5985"/>
                </a:solidFill>
                <a:latin typeface="Fira Sans"/>
              </a:rPr>
              <a:t>Trajectory</a:t>
            </a:r>
            <a:r>
              <a:rPr lang="es-MX" sz="1500" b="1" dirty="0">
                <a:solidFill>
                  <a:srgbClr val="0D5985"/>
                </a:solidFill>
                <a:latin typeface="Fira Sans"/>
              </a:rPr>
              <a:t> </a:t>
            </a:r>
            <a:r>
              <a:rPr lang="es-MX" sz="1500" b="1" dirty="0" err="1">
                <a:solidFill>
                  <a:srgbClr val="0D5985"/>
                </a:solidFill>
                <a:latin typeface="Fira Sans"/>
              </a:rPr>
              <a:t>of</a:t>
            </a:r>
            <a:r>
              <a:rPr lang="es-MX" sz="1500" b="1" dirty="0">
                <a:solidFill>
                  <a:srgbClr val="0D5985"/>
                </a:solidFill>
                <a:latin typeface="Fira Sans"/>
              </a:rPr>
              <a:t> the ERPI </a:t>
            </a:r>
            <a:r>
              <a:rPr lang="en-US" sz="1500" b="1" dirty="0">
                <a:solidFill>
                  <a:srgbClr val="0D5985"/>
                </a:solidFill>
                <a:latin typeface="Fira Sans"/>
              </a:rPr>
              <a:t>:</a:t>
            </a:r>
            <a:r>
              <a:rPr lang="en-US" sz="1500" dirty="0">
                <a:solidFill>
                  <a:srgbClr val="0D5985"/>
                </a:solidFill>
                <a:latin typeface="Fira Sans"/>
              </a:rPr>
              <a:t> previous projects (experience, results, and reviews).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Experience and career of the Director/Main Artist:</a:t>
            </a:r>
            <a:r>
              <a:rPr lang="en-US" sz="1500" dirty="0">
                <a:solidFill>
                  <a:srgbClr val="0D5985"/>
                </a:solidFill>
                <a:latin typeface="Fira Sans"/>
              </a:rPr>
              <a:t> as well as the media profile of the project's key participants.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s-MX" sz="1500" b="1" dirty="0" err="1">
                <a:solidFill>
                  <a:srgbClr val="0D5985"/>
                </a:solidFill>
                <a:latin typeface="Fira Sans"/>
              </a:rPr>
              <a:t>Proposed</a:t>
            </a:r>
            <a:r>
              <a:rPr lang="es-MX" sz="1500" b="1" dirty="0">
                <a:solidFill>
                  <a:srgbClr val="0D5985"/>
                </a:solidFill>
                <a:latin typeface="Fira Sans"/>
              </a:rPr>
              <a:t> </a:t>
            </a:r>
            <a:r>
              <a:rPr lang="es-MX" sz="1500" b="1" dirty="0" err="1">
                <a:solidFill>
                  <a:srgbClr val="0D5985"/>
                </a:solidFill>
                <a:latin typeface="Fira Sans"/>
              </a:rPr>
              <a:t>Cast</a:t>
            </a:r>
            <a:r>
              <a:rPr lang="es-MX" sz="1500" b="1" dirty="0">
                <a:solidFill>
                  <a:srgbClr val="0D5985"/>
                </a:solidFill>
                <a:latin typeface="Fira Sans"/>
              </a:rPr>
              <a:t> and </a:t>
            </a:r>
            <a:r>
              <a:rPr lang="es-MX" sz="1500" b="1" dirty="0" err="1">
                <a:solidFill>
                  <a:srgbClr val="0D5985"/>
                </a:solidFill>
                <a:latin typeface="Fira Sans"/>
              </a:rPr>
              <a:t>Talent</a:t>
            </a:r>
            <a:r>
              <a:rPr lang="en-US" sz="1500" b="1" dirty="0">
                <a:solidFill>
                  <a:srgbClr val="0D5985"/>
                </a:solidFill>
                <a:latin typeface="Fira Sans"/>
              </a:rPr>
              <a:t>:</a:t>
            </a:r>
            <a:r>
              <a:rPr lang="en-US" sz="1500" dirty="0">
                <a:solidFill>
                  <a:srgbClr val="0D5985"/>
                </a:solidFill>
                <a:latin typeface="Fira Sans"/>
              </a:rPr>
              <a:t> previous projects (experience, results, and reviews).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Financial structure:</a:t>
            </a:r>
            <a:r>
              <a:rPr lang="en-US" sz="1500" dirty="0">
                <a:solidFill>
                  <a:srgbClr val="0D5985"/>
                </a:solidFill>
                <a:latin typeface="Fira Sans"/>
              </a:rPr>
              <a:t> investment requested from Alsea, venture capital, and total project cost.</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Timeline:</a:t>
            </a:r>
            <a:r>
              <a:rPr lang="en-US" sz="1500" dirty="0">
                <a:solidFill>
                  <a:srgbClr val="0D5985"/>
                </a:solidFill>
                <a:latin typeface="Fira Sans"/>
              </a:rPr>
              <a:t> detailed dates of the project, include the breakdown of pre-production, production, post-production, and distribution.</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Visual material:</a:t>
            </a:r>
            <a:r>
              <a:rPr lang="en-US" sz="1500" dirty="0">
                <a:solidFill>
                  <a:srgbClr val="0D5985"/>
                </a:solidFill>
                <a:latin typeface="Fira Sans"/>
              </a:rPr>
              <a:t> video of a previous work by the director, producer or artist (no more than 5 </a:t>
            </a:r>
            <a:r>
              <a:rPr lang="en-US" sz="1500">
                <a:solidFill>
                  <a:srgbClr val="0D5985"/>
                </a:solidFill>
                <a:latin typeface="Fira Sans"/>
              </a:rPr>
              <a:t>minutes).</a:t>
            </a:r>
            <a:endParaRPr lang="es-MX" sz="1500" dirty="0">
              <a:solidFill>
                <a:srgbClr val="0D5985"/>
              </a:solidFill>
              <a:latin typeface="Fira Sans"/>
            </a:endParaRPr>
          </a:p>
        </p:txBody>
      </p:sp>
      <p:sp>
        <p:nvSpPr>
          <p:cNvPr id="2" name="CuadroTexto 1">
            <a:extLst>
              <a:ext uri="{FF2B5EF4-FFF2-40B4-BE49-F238E27FC236}">
                <a16:creationId xmlns:a16="http://schemas.microsoft.com/office/drawing/2014/main" id="{BD3F519C-B511-5AAF-CF0F-87B2E386F6C0}"/>
              </a:ext>
            </a:extLst>
          </p:cNvPr>
          <p:cNvSpPr txBox="1"/>
          <p:nvPr/>
        </p:nvSpPr>
        <p:spPr>
          <a:xfrm>
            <a:off x="2890157" y="838593"/>
            <a:ext cx="6411686" cy="461665"/>
          </a:xfrm>
          <a:prstGeom prst="rect">
            <a:avLst/>
          </a:prstGeom>
          <a:noFill/>
        </p:spPr>
        <p:txBody>
          <a:bodyPr wrap="square">
            <a:spAutoFit/>
          </a:bodyPr>
          <a:lstStyle/>
          <a:p>
            <a:pPr algn="ctr"/>
            <a:r>
              <a:rPr lang="en-US" sz="2400" dirty="0">
                <a:solidFill>
                  <a:srgbClr val="0D5985"/>
                </a:solidFill>
                <a:latin typeface="Bitter Black"/>
              </a:rPr>
              <a:t>Requirements to present the project</a:t>
            </a:r>
            <a:endParaRPr lang="es-MX" sz="2400" dirty="0">
              <a:solidFill>
                <a:srgbClr val="0D5985"/>
              </a:solidFill>
              <a:latin typeface="Bitter Black"/>
            </a:endParaRPr>
          </a:p>
        </p:txBody>
      </p:sp>
    </p:spTree>
    <p:extLst>
      <p:ext uri="{BB962C8B-B14F-4D97-AF65-F5344CB8AC3E}">
        <p14:creationId xmlns:p14="http://schemas.microsoft.com/office/powerpoint/2010/main" val="1207889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81B4AFE4-FBBA-FF92-42DC-C13BDAD24C74}"/>
              </a:ext>
            </a:extLst>
          </p:cNvPr>
          <p:cNvSpPr txBox="1">
            <a:spLocks/>
          </p:cNvSpPr>
          <p:nvPr/>
        </p:nvSpPr>
        <p:spPr>
          <a:xfrm>
            <a:off x="838200" y="869329"/>
            <a:ext cx="10515600" cy="426014"/>
          </a:xfrm>
          <a:prstGeom prst="rect">
            <a:avLst/>
          </a:prstGeom>
          <a:noFill/>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400" dirty="0">
                <a:solidFill>
                  <a:srgbClr val="0D5985"/>
                </a:solidFill>
                <a:latin typeface="Bitter Black"/>
              </a:rPr>
              <a:t>Dates and </a:t>
            </a:r>
            <a:r>
              <a:rPr lang="es-MX" sz="2400" dirty="0" err="1">
                <a:solidFill>
                  <a:srgbClr val="0D5985"/>
                </a:solidFill>
                <a:latin typeface="Bitter Black"/>
              </a:rPr>
              <a:t>key</a:t>
            </a:r>
            <a:r>
              <a:rPr lang="es-MX" sz="2400" dirty="0">
                <a:solidFill>
                  <a:srgbClr val="0D5985"/>
                </a:solidFill>
                <a:latin typeface="Bitter Black"/>
              </a:rPr>
              <a:t> times</a:t>
            </a:r>
            <a:endParaRPr lang="es-MX" sz="2400" dirty="0"/>
          </a:p>
        </p:txBody>
      </p:sp>
      <p:sp>
        <p:nvSpPr>
          <p:cNvPr id="5" name="CuadroTexto 4">
            <a:extLst>
              <a:ext uri="{FF2B5EF4-FFF2-40B4-BE49-F238E27FC236}">
                <a16:creationId xmlns:a16="http://schemas.microsoft.com/office/drawing/2014/main" id="{9FC45505-BF30-B7B2-6B12-86677A4D08ED}"/>
              </a:ext>
            </a:extLst>
          </p:cNvPr>
          <p:cNvSpPr txBox="1"/>
          <p:nvPr/>
        </p:nvSpPr>
        <p:spPr>
          <a:xfrm>
            <a:off x="1240972" y="5766102"/>
            <a:ext cx="10297886" cy="323165"/>
          </a:xfrm>
          <a:prstGeom prst="rect">
            <a:avLst/>
          </a:prstGeom>
          <a:noFill/>
        </p:spPr>
        <p:txBody>
          <a:bodyPr wrap="square">
            <a:spAutoFit/>
          </a:bodyPr>
          <a:lstStyle/>
          <a:p>
            <a:pPr algn="just"/>
            <a:r>
              <a:rPr lang="en-US" sz="1500" b="1" dirty="0">
                <a:solidFill>
                  <a:srgbClr val="0D5985"/>
                </a:solidFill>
                <a:latin typeface="Fira Sans"/>
              </a:rPr>
              <a:t>** Timing will be modified if the general rules for applying the tax incentive are amended.</a:t>
            </a:r>
            <a:endParaRPr lang="es-MX" sz="1500" b="1" dirty="0">
              <a:solidFill>
                <a:srgbClr val="0D5985"/>
              </a:solidFill>
              <a:latin typeface="Fira Sans"/>
            </a:endParaRPr>
          </a:p>
        </p:txBody>
      </p:sp>
      <p:graphicFrame>
        <p:nvGraphicFramePr>
          <p:cNvPr id="2" name="Tabla 1">
            <a:extLst>
              <a:ext uri="{FF2B5EF4-FFF2-40B4-BE49-F238E27FC236}">
                <a16:creationId xmlns:a16="http://schemas.microsoft.com/office/drawing/2014/main" id="{6FC0BF07-6709-1DB3-6593-7427EC17D1D3}"/>
              </a:ext>
            </a:extLst>
          </p:cNvPr>
          <p:cNvGraphicFramePr>
            <a:graphicFrameLocks noGrp="1"/>
          </p:cNvGraphicFramePr>
          <p:nvPr>
            <p:extLst>
              <p:ext uri="{D42A27DB-BD31-4B8C-83A1-F6EECF244321}">
                <p14:modId xmlns:p14="http://schemas.microsoft.com/office/powerpoint/2010/main" val="527411356"/>
              </p:ext>
            </p:extLst>
          </p:nvPr>
        </p:nvGraphicFramePr>
        <p:xfrm>
          <a:off x="2032000" y="2316480"/>
          <a:ext cx="8128000" cy="24333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255725871"/>
                    </a:ext>
                  </a:extLst>
                </a:gridCol>
                <a:gridCol w="4064000">
                  <a:extLst>
                    <a:ext uri="{9D8B030D-6E8A-4147-A177-3AD203B41FA5}">
                      <a16:colId xmlns:a16="http://schemas.microsoft.com/office/drawing/2014/main" val="3524698256"/>
                    </a:ext>
                  </a:extLst>
                </a:gridCol>
              </a:tblGrid>
              <a:tr h="370840">
                <a:tc>
                  <a:txBody>
                    <a:bodyPr/>
                    <a:lstStyle/>
                    <a:p>
                      <a:pPr algn="ctr"/>
                      <a:r>
                        <a:rPr lang="es-MX" sz="1600" b="1" kern="1200" dirty="0">
                          <a:solidFill>
                            <a:schemeClr val="bg1"/>
                          </a:solidFill>
                          <a:latin typeface="Fira Sans"/>
                          <a:ea typeface="+mn-ea"/>
                          <a:cs typeface="+mn-cs"/>
                        </a:rPr>
                        <a:t>Proceso</a:t>
                      </a:r>
                    </a:p>
                  </a:txBody>
                  <a:tcPr/>
                </a:tc>
                <a:tc>
                  <a:txBody>
                    <a:bodyPr/>
                    <a:lstStyle/>
                    <a:p>
                      <a:pPr marL="0" algn="ctr" defTabSz="914400" rtl="0" eaLnBrk="1" latinLnBrk="0" hangingPunct="1"/>
                      <a:r>
                        <a:rPr lang="es-MX" sz="1600" b="1" kern="1200" dirty="0">
                          <a:solidFill>
                            <a:schemeClr val="bg1"/>
                          </a:solidFill>
                          <a:latin typeface="Fira Sans"/>
                          <a:ea typeface="+mn-ea"/>
                          <a:cs typeface="+mn-cs"/>
                        </a:rPr>
                        <a:t>Fechas ventana 2</a:t>
                      </a:r>
                    </a:p>
                  </a:txBody>
                  <a:tcPr/>
                </a:tc>
                <a:extLst>
                  <a:ext uri="{0D108BD9-81ED-4DB2-BD59-A6C34878D82A}">
                    <a16:rowId xmlns:a16="http://schemas.microsoft.com/office/drawing/2014/main" val="628862111"/>
                  </a:ext>
                </a:extLst>
              </a:tr>
              <a:tr h="370840">
                <a:tc>
                  <a:txBody>
                    <a:bodyPr/>
                    <a:lstStyle/>
                    <a:p>
                      <a:pPr algn="ctr"/>
                      <a:r>
                        <a:rPr lang="en-US" sz="1600" kern="1200" dirty="0">
                          <a:solidFill>
                            <a:srgbClr val="0D5985"/>
                          </a:solidFill>
                          <a:latin typeface="Fira Sans"/>
                          <a:ea typeface="+mn-ea"/>
                          <a:cs typeface="+mn-cs"/>
                        </a:rPr>
                        <a:t>Period to schedule a virtual appointment</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First</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May</a:t>
                      </a:r>
                    </a:p>
                  </a:txBody>
                  <a:tcPr/>
                </a:tc>
                <a:extLst>
                  <a:ext uri="{0D108BD9-81ED-4DB2-BD59-A6C34878D82A}">
                    <a16:rowId xmlns:a16="http://schemas.microsoft.com/office/drawing/2014/main" val="707847819"/>
                  </a:ext>
                </a:extLst>
              </a:tr>
              <a:tr h="370840">
                <a:tc>
                  <a:txBody>
                    <a:bodyPr/>
                    <a:lstStyle/>
                    <a:p>
                      <a:pPr algn="ctr"/>
                      <a:r>
                        <a:rPr lang="es-MX" sz="1600" kern="1200" dirty="0" err="1">
                          <a:solidFill>
                            <a:srgbClr val="0D5985"/>
                          </a:solidFill>
                          <a:latin typeface="Fira Sans"/>
                          <a:ea typeface="+mn-ea"/>
                          <a:cs typeface="+mn-cs"/>
                        </a:rPr>
                        <a:t>Period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for</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submitting</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projects</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Second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May</a:t>
                      </a:r>
                    </a:p>
                  </a:txBody>
                  <a:tcPr/>
                </a:tc>
                <a:extLst>
                  <a:ext uri="{0D108BD9-81ED-4DB2-BD59-A6C34878D82A}">
                    <a16:rowId xmlns:a16="http://schemas.microsoft.com/office/drawing/2014/main" val="2669470310"/>
                  </a:ext>
                </a:extLst>
              </a:tr>
              <a:tr h="370840">
                <a:tc>
                  <a:txBody>
                    <a:bodyPr/>
                    <a:lstStyle/>
                    <a:p>
                      <a:pPr algn="ctr"/>
                      <a:r>
                        <a:rPr lang="es-MX" sz="1600" kern="1200" dirty="0" err="1">
                          <a:solidFill>
                            <a:srgbClr val="0D5985"/>
                          </a:solidFill>
                          <a:latin typeface="Fira Sans"/>
                          <a:ea typeface="+mn-ea"/>
                          <a:cs typeface="+mn-cs"/>
                        </a:rPr>
                        <a:t>Pre-selection</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period</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Third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May</a:t>
                      </a:r>
                    </a:p>
                  </a:txBody>
                  <a:tcPr/>
                </a:tc>
                <a:extLst>
                  <a:ext uri="{0D108BD9-81ED-4DB2-BD59-A6C34878D82A}">
                    <a16:rowId xmlns:a16="http://schemas.microsoft.com/office/drawing/2014/main" val="4176966488"/>
                  </a:ext>
                </a:extLst>
              </a:tr>
              <a:tr h="370840">
                <a:tc>
                  <a:txBody>
                    <a:bodyPr/>
                    <a:lstStyle/>
                    <a:p>
                      <a:pPr algn="ctr"/>
                      <a:r>
                        <a:rPr lang="es-MX" sz="1600" kern="1200" dirty="0" err="1">
                          <a:solidFill>
                            <a:srgbClr val="0D5985"/>
                          </a:solidFill>
                          <a:latin typeface="Fira Sans"/>
                          <a:ea typeface="+mn-ea"/>
                          <a:cs typeface="+mn-cs"/>
                        </a:rPr>
                        <a:t>Reception</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documentation</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Fourth</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May</a:t>
                      </a:r>
                    </a:p>
                  </a:txBody>
                  <a:tcPr/>
                </a:tc>
                <a:extLst>
                  <a:ext uri="{0D108BD9-81ED-4DB2-BD59-A6C34878D82A}">
                    <a16:rowId xmlns:a16="http://schemas.microsoft.com/office/drawing/2014/main" val="634534610"/>
                  </a:ext>
                </a:extLst>
              </a:tr>
              <a:tr h="370840">
                <a:tc>
                  <a:txBody>
                    <a:bodyPr/>
                    <a:lstStyle/>
                    <a:p>
                      <a:pPr algn="ctr"/>
                      <a:r>
                        <a:rPr lang="en-US" sz="1600" kern="1200" dirty="0">
                          <a:solidFill>
                            <a:srgbClr val="0D5985"/>
                          </a:solidFill>
                          <a:latin typeface="Fira Sans"/>
                          <a:ea typeface="+mn-ea"/>
                          <a:cs typeface="+mn-cs"/>
                        </a:rPr>
                        <a:t>Window opens: elaboration and signature of contracts and responsibilities</a:t>
                      </a:r>
                      <a:endParaRPr lang="es-MX" sz="1600" kern="1200" dirty="0">
                        <a:solidFill>
                          <a:srgbClr val="0D5985"/>
                        </a:solidFill>
                        <a:latin typeface="Fira Sans"/>
                        <a:ea typeface="+mn-ea"/>
                        <a:cs typeface="+mn-cs"/>
                      </a:endParaRPr>
                    </a:p>
                  </a:txBody>
                  <a:tcPr/>
                </a:tc>
                <a:tc>
                  <a:txBody>
                    <a:bodyPr/>
                    <a:lstStyle/>
                    <a:p>
                      <a:pPr algn="ctr"/>
                      <a:endParaRPr lang="es-MX" sz="600" kern="1200" dirty="0">
                        <a:solidFill>
                          <a:srgbClr val="0D5985"/>
                        </a:solidFill>
                        <a:latin typeface="Fira Sans"/>
                        <a:ea typeface="+mn-ea"/>
                        <a:cs typeface="+mn-cs"/>
                      </a:endParaRPr>
                    </a:p>
                    <a:p>
                      <a:pPr algn="ctr"/>
                      <a:r>
                        <a:rPr lang="en-US" sz="1600" kern="1200">
                          <a:solidFill>
                            <a:srgbClr val="0D5985"/>
                          </a:solidFill>
                          <a:latin typeface="Fira Sans"/>
                          <a:ea typeface="+mn-ea"/>
                          <a:cs typeface="+mn-cs"/>
                        </a:rPr>
                        <a:t>June 7 to August 8</a:t>
                      </a:r>
                      <a:endParaRPr lang="es-MX" sz="1600" kern="1200" dirty="0">
                        <a:solidFill>
                          <a:srgbClr val="0D5985"/>
                        </a:solidFill>
                        <a:latin typeface="Fira Sans"/>
                        <a:ea typeface="+mn-ea"/>
                        <a:cs typeface="+mn-cs"/>
                      </a:endParaRPr>
                    </a:p>
                  </a:txBody>
                  <a:tcPr/>
                </a:tc>
                <a:extLst>
                  <a:ext uri="{0D108BD9-81ED-4DB2-BD59-A6C34878D82A}">
                    <a16:rowId xmlns:a16="http://schemas.microsoft.com/office/drawing/2014/main" val="429279731"/>
                  </a:ext>
                </a:extLst>
              </a:tr>
            </a:tbl>
          </a:graphicData>
        </a:graphic>
      </p:graphicFrame>
    </p:spTree>
    <p:extLst>
      <p:ext uri="{BB962C8B-B14F-4D97-AF65-F5344CB8AC3E}">
        <p14:creationId xmlns:p14="http://schemas.microsoft.com/office/powerpoint/2010/main" val="3605254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06FD6AFD-AC5E-904D-13E6-0D4BB1C61469}"/>
              </a:ext>
            </a:extLst>
          </p:cNvPr>
          <p:cNvSpPr txBox="1">
            <a:spLocks/>
          </p:cNvSpPr>
          <p:nvPr/>
        </p:nvSpPr>
        <p:spPr>
          <a:xfrm>
            <a:off x="838195" y="909123"/>
            <a:ext cx="10515600" cy="723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400" dirty="0">
                <a:solidFill>
                  <a:srgbClr val="0D5985"/>
                </a:solidFill>
                <a:latin typeface="Bitter Black"/>
              </a:rPr>
              <a:t>Proceso de selección y aplicación</a:t>
            </a:r>
            <a:endParaRPr lang="es-MX" sz="2400" dirty="0"/>
          </a:p>
        </p:txBody>
      </p:sp>
      <p:sp>
        <p:nvSpPr>
          <p:cNvPr id="5" name="CuadroTexto 4">
            <a:extLst>
              <a:ext uri="{FF2B5EF4-FFF2-40B4-BE49-F238E27FC236}">
                <a16:creationId xmlns:a16="http://schemas.microsoft.com/office/drawing/2014/main" id="{A16D2E65-A659-15AA-C26B-11D0B7A988E4}"/>
              </a:ext>
            </a:extLst>
          </p:cNvPr>
          <p:cNvSpPr txBox="1"/>
          <p:nvPr/>
        </p:nvSpPr>
        <p:spPr>
          <a:xfrm>
            <a:off x="507185" y="1632248"/>
            <a:ext cx="11177619" cy="4144724"/>
          </a:xfrm>
          <a:prstGeom prst="rect">
            <a:avLst/>
          </a:prstGeom>
          <a:noFill/>
        </p:spPr>
        <p:txBody>
          <a:bodyPr wrap="square">
            <a:spAutoFit/>
          </a:bodyPr>
          <a:lstStyle/>
          <a:p>
            <a:pPr marL="342900" lvl="0" indent="-342900">
              <a:lnSpc>
                <a:spcPct val="115000"/>
              </a:lnSpc>
              <a:buFont typeface="Symbol" panose="05050102010706020507" pitchFamily="18" charset="2"/>
              <a:buChar char=""/>
            </a:pPr>
            <a:r>
              <a:rPr lang="en-US" sz="1400" dirty="0">
                <a:solidFill>
                  <a:srgbClr val="0D5985"/>
                </a:solidFill>
                <a:latin typeface="Fira Sans"/>
              </a:rPr>
              <a:t>The projects will be presented to Fundación Alsea by requesting a virtual appointment at the email address mentioned before.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The projects will be pre-selected based on the information provided and will be presented to the Alsea Art Committee.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The Alsea Art Committee will review the projects and give them a score.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list of projects eligible for approval is published, the projects that have received the highest score from the Alsea Art Committee and that are on the approved list will be supported.</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project is approved, the ERPI will be notified and will request the legal and fiscal documentation for the contract preparation. In case the documents are not received by the deadline, Alsea reserves the right to withdraw support.</a:t>
            </a:r>
            <a:endParaRPr lang="es-MX" sz="1400" dirty="0">
              <a:solidFill>
                <a:srgbClr val="0D5985"/>
              </a:solidFill>
              <a:latin typeface="Fira Sans"/>
            </a:endParaRPr>
          </a:p>
          <a:p>
            <a:pPr marL="342900" lvl="0" indent="-342900">
              <a:lnSpc>
                <a:spcPct val="115000"/>
              </a:lnSpc>
              <a:spcAft>
                <a:spcPts val="800"/>
              </a:spcAft>
              <a:buFont typeface="Symbol" panose="05050102010706020507" pitchFamily="18" charset="2"/>
              <a:buChar char=""/>
            </a:pPr>
            <a:r>
              <a:rPr lang="en-US" sz="1400" dirty="0">
                <a:solidFill>
                  <a:srgbClr val="0D5985"/>
                </a:solidFill>
                <a:latin typeface="Fira Sans"/>
              </a:rPr>
              <a:t>The signature of the contract must be autographed by the legal representative and will be done at Alsea's facilities in the previously scheduled appointment.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For the signature of responsibilities in </a:t>
            </a:r>
            <a:r>
              <a:rPr lang="en-US" sz="1400" dirty="0" err="1">
                <a:solidFill>
                  <a:srgbClr val="0D5985"/>
                </a:solidFill>
                <a:latin typeface="Fira Sans"/>
              </a:rPr>
              <a:t>Efiartes</a:t>
            </a:r>
            <a:r>
              <a:rPr lang="en-US" sz="1400" dirty="0">
                <a:solidFill>
                  <a:srgbClr val="0D5985"/>
                </a:solidFill>
                <a:latin typeface="Fira Sans"/>
              </a:rPr>
              <a:t> system, day and time must be coordinated and be done simultaneously by the company and the ERPI. This must be at least 2 business days before the closing of the window.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results are published in the DOF, Alsea will send the H2H deposit voucher to receive in exchange the acknowledgement of the </a:t>
            </a:r>
            <a:r>
              <a:rPr lang="en-US" sz="1400" dirty="0" err="1">
                <a:solidFill>
                  <a:srgbClr val="0D5985"/>
                </a:solidFill>
                <a:latin typeface="Fira Sans"/>
              </a:rPr>
              <a:t>Efiartes</a:t>
            </a:r>
            <a:r>
              <a:rPr lang="en-US" sz="1400" dirty="0">
                <a:solidFill>
                  <a:srgbClr val="0D5985"/>
                </a:solidFill>
                <a:latin typeface="Fira Sans"/>
              </a:rPr>
              <a:t> system and the free writing for the first amount. The second amount will be made according to the temporary arrangement established in the contract and with the same procedure.</a:t>
            </a:r>
            <a:endParaRPr lang="es-MX" sz="1400" dirty="0">
              <a:solidFill>
                <a:srgbClr val="0D5985"/>
              </a:solidFill>
              <a:latin typeface="Fira Sans"/>
            </a:endParaRPr>
          </a:p>
          <a:p>
            <a:pPr marL="342900" lvl="0" indent="-342900">
              <a:lnSpc>
                <a:spcPct val="115000"/>
              </a:lnSpc>
              <a:spcAft>
                <a:spcPts val="800"/>
              </a:spcAft>
              <a:buFont typeface="Symbol" panose="05050102010706020507" pitchFamily="18" charset="2"/>
              <a:buChar char=""/>
            </a:pPr>
            <a:r>
              <a:rPr lang="en-US" sz="1400" dirty="0">
                <a:solidFill>
                  <a:srgbClr val="0D5985"/>
                </a:solidFill>
                <a:latin typeface="Fira Sans"/>
              </a:rPr>
              <a:t>Each semester we will expect a progress report of the project, and we must be informed before the premiere or launch to review details and approve the positioning and use of the company's logo in its materials, based on the identity manual. </a:t>
            </a:r>
            <a:endParaRPr lang="es-MX" sz="1400" dirty="0">
              <a:solidFill>
                <a:srgbClr val="0D5985"/>
              </a:solidFill>
              <a:latin typeface="Fira Sans"/>
            </a:endParaRPr>
          </a:p>
        </p:txBody>
      </p:sp>
    </p:spTree>
    <p:extLst>
      <p:ext uri="{BB962C8B-B14F-4D97-AF65-F5344CB8AC3E}">
        <p14:creationId xmlns:p14="http://schemas.microsoft.com/office/powerpoint/2010/main" val="2403278971"/>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96A2C8D3-1206-B841-9427-1286D0CAFE30}"/>
    </a:ext>
  </a:extLst>
</a:theme>
</file>

<file path=ppt/theme/theme2.xml><?xml version="1.0" encoding="utf-8"?>
<a:theme xmlns:a="http://schemas.openxmlformats.org/drawingml/2006/main" name="1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D30D92FE-70FC-964A-BA5F-8ADA25FFC3ED}"/>
    </a:ext>
  </a:extLst>
</a:theme>
</file>

<file path=ppt/theme/theme3.xml><?xml version="1.0" encoding="utf-8"?>
<a:theme xmlns:a="http://schemas.openxmlformats.org/drawingml/2006/main" name="15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D30D92FE-70FC-964A-BA5F-8ADA25FFC3ED}"/>
    </a:ext>
  </a:extLst>
</a:theme>
</file>

<file path=ppt/theme/theme4.xml><?xml version="1.0" encoding="utf-8"?>
<a:theme xmlns:a="http://schemas.openxmlformats.org/drawingml/2006/main" name="9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5FA40EA0-6D9A-4A43-BB7E-A70B8307F116}"/>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1_Tema de Office</Template>
  <TotalTime>417</TotalTime>
  <Words>1014</Words>
  <Application>Microsoft Office PowerPoint</Application>
  <PresentationFormat>Panorámica</PresentationFormat>
  <Paragraphs>62</Paragraphs>
  <Slides>7</Slides>
  <Notes>0</Notes>
  <HiddenSlides>0</HiddenSlides>
  <MMClips>0</MMClips>
  <ScaleCrop>false</ScaleCrop>
  <HeadingPairs>
    <vt:vector size="6" baseType="variant">
      <vt:variant>
        <vt:lpstr>Fuentes usadas</vt:lpstr>
      </vt:variant>
      <vt:variant>
        <vt:i4>7</vt:i4>
      </vt:variant>
      <vt:variant>
        <vt:lpstr>Tema</vt:lpstr>
      </vt:variant>
      <vt:variant>
        <vt:i4>4</vt:i4>
      </vt:variant>
      <vt:variant>
        <vt:lpstr>Títulos de diapositiva</vt:lpstr>
      </vt:variant>
      <vt:variant>
        <vt:i4>7</vt:i4>
      </vt:variant>
    </vt:vector>
  </HeadingPairs>
  <TitlesOfParts>
    <vt:vector size="18" baseType="lpstr">
      <vt:lpstr>Aptos</vt:lpstr>
      <vt:lpstr>Arial</vt:lpstr>
      <vt:lpstr>Bitter</vt:lpstr>
      <vt:lpstr>Bitter Black</vt:lpstr>
      <vt:lpstr>Bitter Medium</vt:lpstr>
      <vt:lpstr>Fira Sans</vt:lpstr>
      <vt:lpstr>Symbol</vt:lpstr>
      <vt:lpstr>1_Tema de Office</vt:lpstr>
      <vt:lpstr>11_Tema de Office</vt:lpstr>
      <vt:lpstr>15_Tema de Office</vt:lpstr>
      <vt:lpstr>9_Tema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Nadia Vizcaino Gonzalez</dc:creator>
  <cp:lastModifiedBy>Maria José Martinez Parente Dominguez</cp:lastModifiedBy>
  <cp:revision>1</cp:revision>
  <dcterms:created xsi:type="dcterms:W3CDTF">2024-04-10T00:48:34Z</dcterms:created>
  <dcterms:modified xsi:type="dcterms:W3CDTF">2025-05-08T21:33:01Z</dcterms:modified>
</cp:coreProperties>
</file>